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0" r:id="rId2"/>
  </p:sldMasterIdLst>
  <p:notesMasterIdLst>
    <p:notesMasterId r:id="rId11"/>
  </p:notesMasterIdLst>
  <p:sldIdLst>
    <p:sldId id="300" r:id="rId3"/>
    <p:sldId id="428" r:id="rId4"/>
    <p:sldId id="468" r:id="rId5"/>
    <p:sldId id="476" r:id="rId6"/>
    <p:sldId id="471" r:id="rId7"/>
    <p:sldId id="429" r:id="rId8"/>
    <p:sldId id="454" r:id="rId9"/>
    <p:sldId id="332" r:id="rId10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th" initials="m" lastIdx="6" clrIdx="0"/>
  <p:cmAuthor id="1" name="hongm" initials="h" lastIdx="1" clrIdx="1">
    <p:extLst>
      <p:ext uri="{19B8F6BF-5375-455C-9EA6-DF929625EA0E}">
        <p15:presenceInfo xmlns:p15="http://schemas.microsoft.com/office/powerpoint/2012/main" userId="hong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CCFF"/>
    <a:srgbClr val="EDF8DC"/>
    <a:srgbClr val="E0F2C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346" autoAdjust="0"/>
  </p:normalViewPr>
  <p:slideViewPr>
    <p:cSldViewPr snapToGrid="0">
      <p:cViewPr varScale="1">
        <p:scale>
          <a:sx n="64" d="100"/>
          <a:sy n="64" d="100"/>
        </p:scale>
        <p:origin x="680" y="32"/>
      </p:cViewPr>
      <p:guideLst>
        <p:guide orient="horz" pos="219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99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FE7FAE1-3CDB-4B16-9900-BC826497684B}" type="datetimeFigureOut">
              <a:rPr lang="zh-CN" altLang="en-US" smtClean="0"/>
              <a:t>2024/8/25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7D6CE8A3-6E88-4043-A1FA-B2CB20BAFD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89965">
              <a:lnSpc>
                <a:spcPct val="150000"/>
              </a:lnSpc>
            </a:pPr>
            <a:r>
              <a:rPr lang="en-US" altLang="zh-CN" sz="1300" dirty="0">
                <a:solidFill>
                  <a:srgbClr val="333639">
                    <a:lumMod val="100000"/>
                  </a:srgbClr>
                </a:solidFill>
                <a:latin typeface="+mn-ea"/>
                <a:cs typeface="+mn-ea"/>
                <a:sym typeface="+mn-lt"/>
              </a:rPr>
              <a:t>39</a:t>
            </a:r>
            <a:r>
              <a:rPr lang="zh-CN" altLang="en-US" sz="1300" dirty="0">
                <a:solidFill>
                  <a:srgbClr val="333639">
                    <a:lumMod val="100000"/>
                  </a:srgbClr>
                </a:solidFill>
                <a:latin typeface="+mn-ea"/>
                <a:cs typeface="+mn-ea"/>
                <a:sym typeface="+mn-lt"/>
              </a:rPr>
              <a:t>套论文答辩模板</a:t>
            </a:r>
          </a:p>
          <a:p>
            <a:pPr defTabSz="989965">
              <a:lnSpc>
                <a:spcPct val="150000"/>
              </a:lnSpc>
            </a:pPr>
            <a:r>
              <a:rPr lang="zh-CN" altLang="en-US" sz="1300" dirty="0">
                <a:solidFill>
                  <a:srgbClr val="333639">
                    <a:lumMod val="100000"/>
                  </a:srgbClr>
                </a:solidFill>
                <a:latin typeface="+mn-ea"/>
                <a:cs typeface="+mn-ea"/>
                <a:sym typeface="+mn-lt"/>
              </a:rPr>
              <a:t>链接</a:t>
            </a:r>
            <a:r>
              <a:rPr lang="en-US" altLang="zh-CN" sz="1300" dirty="0">
                <a:solidFill>
                  <a:srgbClr val="333639">
                    <a:lumMod val="100000"/>
                  </a:srgbClr>
                </a:solidFill>
                <a:latin typeface="+mn-ea"/>
                <a:cs typeface="+mn-ea"/>
                <a:sym typeface="+mn-lt"/>
              </a:rPr>
              <a:t>: https://pan.baidu.com/s/1pLTrU2J </a:t>
            </a:r>
            <a:r>
              <a:rPr lang="zh-CN" altLang="en-US" sz="1300" dirty="0">
                <a:solidFill>
                  <a:srgbClr val="333639">
                    <a:lumMod val="100000"/>
                  </a:srgbClr>
                </a:solidFill>
                <a:latin typeface="+mn-ea"/>
                <a:cs typeface="+mn-ea"/>
                <a:sym typeface="+mn-lt"/>
              </a:rPr>
              <a:t>密码</a:t>
            </a:r>
            <a:r>
              <a:rPr lang="en-US" altLang="zh-CN" sz="1300" dirty="0">
                <a:solidFill>
                  <a:srgbClr val="333639">
                    <a:lumMod val="100000"/>
                  </a:srgbClr>
                </a:solidFill>
                <a:latin typeface="+mn-ea"/>
                <a:cs typeface="+mn-ea"/>
                <a:sym typeface="+mn-lt"/>
              </a:rPr>
              <a:t>: 2ub8</a:t>
            </a:r>
          </a:p>
          <a:p>
            <a:pPr defTabSz="989965">
              <a:lnSpc>
                <a:spcPct val="150000"/>
              </a:lnSpc>
            </a:pPr>
            <a:r>
              <a:rPr lang="zh-CN" altLang="en-US" sz="1300" dirty="0">
                <a:solidFill>
                  <a:srgbClr val="333639">
                    <a:lumMod val="100000"/>
                  </a:srgbClr>
                </a:solidFill>
                <a:latin typeface="+mn-ea"/>
                <a:cs typeface="+mn-ea"/>
                <a:sym typeface="+mn-lt"/>
              </a:rPr>
              <a:t>备用</a:t>
            </a:r>
            <a:r>
              <a:rPr lang="en-US" altLang="zh-CN" sz="1300" dirty="0">
                <a:solidFill>
                  <a:srgbClr val="333639">
                    <a:lumMod val="100000"/>
                  </a:srgbClr>
                </a:solidFill>
                <a:latin typeface="+mn-ea"/>
                <a:cs typeface="+mn-ea"/>
                <a:sym typeface="+mn-lt"/>
              </a:rPr>
              <a:t>: https://pan.baidu.com/s/1o7Y3zaa </a:t>
            </a:r>
            <a:r>
              <a:rPr lang="zh-CN" altLang="en-US" sz="1300" dirty="0">
                <a:solidFill>
                  <a:srgbClr val="333639">
                    <a:lumMod val="100000"/>
                  </a:srgbClr>
                </a:solidFill>
                <a:latin typeface="+mn-ea"/>
                <a:cs typeface="+mn-ea"/>
                <a:sym typeface="+mn-lt"/>
              </a:rPr>
              <a:t>密码</a:t>
            </a:r>
            <a:r>
              <a:rPr lang="en-US" altLang="zh-CN" sz="1300" dirty="0">
                <a:solidFill>
                  <a:srgbClr val="333639">
                    <a:lumMod val="100000"/>
                  </a:srgbClr>
                </a:solidFill>
                <a:latin typeface="+mn-ea"/>
                <a:cs typeface="+mn-ea"/>
                <a:sym typeface="+mn-lt"/>
              </a:rPr>
              <a:t>: </a:t>
            </a:r>
            <a:r>
              <a:rPr lang="en-US" altLang="zh-CN" sz="1300" dirty="0" err="1">
                <a:solidFill>
                  <a:srgbClr val="333639">
                    <a:lumMod val="100000"/>
                  </a:srgbClr>
                </a:solidFill>
                <a:latin typeface="+mn-ea"/>
                <a:cs typeface="+mn-ea"/>
                <a:sym typeface="+mn-lt"/>
              </a:rPr>
              <a:t>auew</a:t>
            </a:r>
            <a:endParaRPr lang="zh-CN" altLang="en-US" sz="1300" dirty="0">
              <a:solidFill>
                <a:srgbClr val="333639">
                  <a:lumMod val="100000"/>
                </a:srgbClr>
              </a:solidFill>
              <a:latin typeface="+mn-ea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95300">
              <a:defRPr/>
            </a:pPr>
            <a:fld id="{7D6CE8A3-6E88-4043-A1FA-B2CB20BAFD6F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1</a:t>
            </a:fld>
            <a:endParaRPr lang="zh-CN" altLang="en-US" dirty="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E4F4E-87D5-4F93-87D7-D3A2CB82A6A2}" type="datetimeFigureOut">
              <a:rPr lang="zh-CN" altLang="en-US" smtClean="0"/>
              <a:t>2024/8/25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916C6-9D26-4A0C-AE07-AA46556689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2024/8/25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  <a:t>‹#›</a:t>
            </a:fld>
            <a:r>
              <a:rPr lang="zh-CN" altLang="en-US" dirty="0"/>
              <a:t> 页</a:t>
            </a:r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/>
              <a:t>竢实扬华，自强不息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KSO_Shape"/>
          <p:cNvSpPr/>
          <p:nvPr userDrawn="1"/>
        </p:nvSpPr>
        <p:spPr bwMode="auto">
          <a:xfrm>
            <a:off x="11096625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KSO_Shape"/>
          <p:cNvSpPr/>
          <p:nvPr userDrawn="1"/>
        </p:nvSpPr>
        <p:spPr bwMode="auto">
          <a:xfrm>
            <a:off x="10648111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KSO_Shape"/>
          <p:cNvSpPr/>
          <p:nvPr userDrawn="1"/>
        </p:nvSpPr>
        <p:spPr bwMode="auto">
          <a:xfrm>
            <a:off x="10199597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KSO_Shape"/>
          <p:cNvSpPr/>
          <p:nvPr userDrawn="1"/>
        </p:nvSpPr>
        <p:spPr bwMode="auto">
          <a:xfrm>
            <a:off x="9751083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KSO_Shape"/>
          <p:cNvSpPr/>
          <p:nvPr userDrawn="1"/>
        </p:nvSpPr>
        <p:spPr bwMode="auto">
          <a:xfrm>
            <a:off x="9302569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  <a:t>‹#›</a:t>
            </a:fld>
            <a:r>
              <a:rPr lang="zh-CN" altLang="en-US" dirty="0"/>
              <a:t> 页</a:t>
            </a: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/>
              <a:t>竢实扬华，自强不息</a:t>
            </a:r>
          </a:p>
        </p:txBody>
      </p:sp>
      <p:sp>
        <p:nvSpPr>
          <p:cNvPr id="16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621701" y="611679"/>
            <a:ext cx="3188423" cy="2492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buFontTx/>
              <a:buNone/>
              <a:defRPr lang="zh-CN" alt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/>
            <a:r>
              <a:rPr lang="zh-CN" altLang="en-US" dirty="0"/>
              <a:t>编辑母版文本样式</a:t>
            </a:r>
          </a:p>
        </p:txBody>
      </p:sp>
      <p:sp>
        <p:nvSpPr>
          <p:cNvPr id="17" name="KSO_Shape"/>
          <p:cNvSpPr/>
          <p:nvPr userDrawn="1"/>
        </p:nvSpPr>
        <p:spPr bwMode="auto">
          <a:xfrm>
            <a:off x="8854055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1400175" y="877566"/>
            <a:ext cx="745388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KSO_Shape"/>
          <p:cNvSpPr/>
          <p:nvPr userDrawn="1"/>
        </p:nvSpPr>
        <p:spPr bwMode="auto">
          <a:xfrm>
            <a:off x="591672" y="313055"/>
            <a:ext cx="981565" cy="597248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rgbClr val="20517C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1400175" y="1004888"/>
            <a:ext cx="745388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KSO_Shape"/>
          <p:cNvSpPr/>
          <p:nvPr userDrawn="1"/>
        </p:nvSpPr>
        <p:spPr bwMode="auto">
          <a:xfrm>
            <a:off x="10648111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KSO_Shape"/>
          <p:cNvSpPr/>
          <p:nvPr userDrawn="1"/>
        </p:nvSpPr>
        <p:spPr bwMode="auto">
          <a:xfrm>
            <a:off x="10199597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KSO_Shape"/>
          <p:cNvSpPr/>
          <p:nvPr userDrawn="1"/>
        </p:nvSpPr>
        <p:spPr bwMode="auto">
          <a:xfrm>
            <a:off x="9751083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KSO_Shape"/>
          <p:cNvSpPr/>
          <p:nvPr userDrawn="1"/>
        </p:nvSpPr>
        <p:spPr bwMode="auto">
          <a:xfrm>
            <a:off x="9302569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" name="KSO_Shape"/>
          <p:cNvSpPr/>
          <p:nvPr userDrawn="1"/>
        </p:nvSpPr>
        <p:spPr bwMode="auto">
          <a:xfrm>
            <a:off x="885405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  <a:t>‹#›</a:t>
            </a:fld>
            <a:r>
              <a:rPr lang="zh-CN" altLang="en-US" dirty="0"/>
              <a:t> 页</a:t>
            </a: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/>
              <a:t>竢实扬华，自强不息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621701" y="739001"/>
            <a:ext cx="3188423" cy="2492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buFontTx/>
              <a:buNone/>
              <a:defRPr lang="zh-CN" alt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/>
            <a:r>
              <a:rPr lang="zh-CN" altLang="en-US" dirty="0"/>
              <a:t>编辑母版文本样式</a:t>
            </a:r>
          </a:p>
        </p:txBody>
      </p:sp>
      <p:sp>
        <p:nvSpPr>
          <p:cNvPr id="18" name="KSO_Shape"/>
          <p:cNvSpPr/>
          <p:nvPr userDrawn="1"/>
        </p:nvSpPr>
        <p:spPr bwMode="auto">
          <a:xfrm>
            <a:off x="1109662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 userDrawn="1"/>
        </p:nvSpPr>
        <p:spPr bwMode="auto">
          <a:xfrm>
            <a:off x="695325" y="608012"/>
            <a:ext cx="840652" cy="489268"/>
          </a:xfrm>
          <a:custGeom>
            <a:avLst/>
            <a:gdLst>
              <a:gd name="T0" fmla="*/ 523582 w 5574"/>
              <a:gd name="T1" fmla="*/ 1026353 h 3244"/>
              <a:gd name="T2" fmla="*/ 164730 w 5574"/>
              <a:gd name="T3" fmla="*/ 1048328 h 3244"/>
              <a:gd name="T4" fmla="*/ 0 w 5574"/>
              <a:gd name="T5" fmla="*/ 1009549 h 3244"/>
              <a:gd name="T6" fmla="*/ 319446 w 5574"/>
              <a:gd name="T7" fmla="*/ 836336 h 3244"/>
              <a:gd name="T8" fmla="*/ 613375 w 5574"/>
              <a:gd name="T9" fmla="*/ 882224 h 3244"/>
              <a:gd name="T10" fmla="*/ 764539 w 5574"/>
              <a:gd name="T11" fmla="*/ 841183 h 3244"/>
              <a:gd name="T12" fmla="*/ 1800397 w 5574"/>
              <a:gd name="T13" fmla="*/ 867682 h 3244"/>
              <a:gd name="T14" fmla="*/ 693802 w 5574"/>
              <a:gd name="T15" fmla="*/ 1048005 h 3244"/>
              <a:gd name="T16" fmla="*/ 556850 w 5574"/>
              <a:gd name="T17" fmla="*/ 973032 h 3244"/>
              <a:gd name="T18" fmla="*/ 247094 w 5574"/>
              <a:gd name="T19" fmla="*/ 935545 h 3244"/>
              <a:gd name="T20" fmla="*/ 556850 w 5574"/>
              <a:gd name="T21" fmla="*/ 973032 h 3244"/>
              <a:gd name="T22" fmla="*/ 1014540 w 5574"/>
              <a:gd name="T23" fmla="*/ 156732 h 3244"/>
              <a:gd name="T24" fmla="*/ 1066866 w 5574"/>
              <a:gd name="T25" fmla="*/ 790124 h 3244"/>
              <a:gd name="T26" fmla="*/ 98515 w 5574"/>
              <a:gd name="T27" fmla="*/ 789801 h 3244"/>
              <a:gd name="T28" fmla="*/ 52649 w 5574"/>
              <a:gd name="T29" fmla="*/ 743912 h 3244"/>
              <a:gd name="T30" fmla="*/ 52649 w 5574"/>
              <a:gd name="T31" fmla="*/ 149623 h 3244"/>
              <a:gd name="T32" fmla="*/ 150841 w 5574"/>
              <a:gd name="T33" fmla="*/ 18420 h 3244"/>
              <a:gd name="T34" fmla="*/ 187339 w 5574"/>
              <a:gd name="T35" fmla="*/ 0 h 3244"/>
              <a:gd name="T36" fmla="*/ 734500 w 5574"/>
              <a:gd name="T37" fmla="*/ 0 h 3244"/>
              <a:gd name="T38" fmla="*/ 132107 w 5574"/>
              <a:gd name="T39" fmla="*/ 596228 h 3244"/>
              <a:gd name="T40" fmla="*/ 257753 w 5574"/>
              <a:gd name="T41" fmla="*/ 596228 h 3244"/>
              <a:gd name="T42" fmla="*/ 688311 w 5574"/>
              <a:gd name="T43" fmla="*/ 533536 h 3244"/>
              <a:gd name="T44" fmla="*/ 688311 w 5574"/>
              <a:gd name="T45" fmla="*/ 659244 h 3244"/>
              <a:gd name="T46" fmla="*/ 688311 w 5574"/>
              <a:gd name="T47" fmla="*/ 533536 h 3244"/>
              <a:gd name="T48" fmla="*/ 748066 w 5574"/>
              <a:gd name="T49" fmla="*/ 439819 h 3244"/>
              <a:gd name="T50" fmla="*/ 688311 w 5574"/>
              <a:gd name="T51" fmla="*/ 91777 h 3244"/>
              <a:gd name="T52" fmla="*/ 144381 w 5574"/>
              <a:gd name="T53" fmla="*/ 179676 h 3244"/>
              <a:gd name="T54" fmla="*/ 1106272 w 5574"/>
              <a:gd name="T55" fmla="*/ 207791 h 3244"/>
              <a:gd name="T56" fmla="*/ 1385343 w 5574"/>
              <a:gd name="T57" fmla="*/ 790447 h 3244"/>
              <a:gd name="T58" fmla="*/ 1119515 w 5574"/>
              <a:gd name="T59" fmla="*/ 236876 h 3244"/>
              <a:gd name="T60" fmla="*/ 1115639 w 5574"/>
              <a:gd name="T61" fmla="*/ 223626 h 3244"/>
              <a:gd name="T62" fmla="*/ 1437669 w 5574"/>
              <a:gd name="T63" fmla="*/ 393608 h 3244"/>
              <a:gd name="T64" fmla="*/ 1634375 w 5574"/>
              <a:gd name="T65" fmla="*/ 791093 h 3244"/>
              <a:gd name="T66" fmla="*/ 1437669 w 5574"/>
              <a:gd name="T67" fmla="*/ 393608 h 3244"/>
              <a:gd name="T68" fmla="*/ 1746133 w 5574"/>
              <a:gd name="T69" fmla="*/ 566175 h 3244"/>
              <a:gd name="T70" fmla="*/ 1686701 w 5574"/>
              <a:gd name="T71" fmla="*/ 791093 h 32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574" h="3244">
                <a:moveTo>
                  <a:pt x="1585" y="3235"/>
                </a:moveTo>
                <a:cubicBezTo>
                  <a:pt x="1621" y="3176"/>
                  <a:pt x="1621" y="3176"/>
                  <a:pt x="1621" y="3176"/>
                </a:cubicBezTo>
                <a:cubicBezTo>
                  <a:pt x="560" y="3176"/>
                  <a:pt x="560" y="3176"/>
                  <a:pt x="560" y="3176"/>
                </a:cubicBezTo>
                <a:cubicBezTo>
                  <a:pt x="510" y="3244"/>
                  <a:pt x="510" y="3244"/>
                  <a:pt x="510" y="3244"/>
                </a:cubicBezTo>
                <a:cubicBezTo>
                  <a:pt x="3" y="3244"/>
                  <a:pt x="3" y="3244"/>
                  <a:pt x="3" y="3244"/>
                </a:cubicBezTo>
                <a:cubicBezTo>
                  <a:pt x="0" y="3124"/>
                  <a:pt x="0" y="3124"/>
                  <a:pt x="0" y="3124"/>
                </a:cubicBezTo>
                <a:cubicBezTo>
                  <a:pt x="552" y="2588"/>
                  <a:pt x="552" y="2588"/>
                  <a:pt x="552" y="2588"/>
                </a:cubicBezTo>
                <a:cubicBezTo>
                  <a:pt x="989" y="2588"/>
                  <a:pt x="989" y="2588"/>
                  <a:pt x="989" y="2588"/>
                </a:cubicBezTo>
                <a:cubicBezTo>
                  <a:pt x="886" y="2730"/>
                  <a:pt x="886" y="2730"/>
                  <a:pt x="886" y="2730"/>
                </a:cubicBezTo>
                <a:cubicBezTo>
                  <a:pt x="1899" y="2730"/>
                  <a:pt x="1899" y="2730"/>
                  <a:pt x="1899" y="2730"/>
                </a:cubicBezTo>
                <a:cubicBezTo>
                  <a:pt x="1978" y="2603"/>
                  <a:pt x="1978" y="2603"/>
                  <a:pt x="1978" y="2603"/>
                </a:cubicBezTo>
                <a:cubicBezTo>
                  <a:pt x="2367" y="2603"/>
                  <a:pt x="2367" y="2603"/>
                  <a:pt x="2367" y="2603"/>
                </a:cubicBezTo>
                <a:cubicBezTo>
                  <a:pt x="5574" y="2603"/>
                  <a:pt x="5574" y="2603"/>
                  <a:pt x="5574" y="2603"/>
                </a:cubicBezTo>
                <a:cubicBezTo>
                  <a:pt x="5574" y="2685"/>
                  <a:pt x="5574" y="2685"/>
                  <a:pt x="5574" y="2685"/>
                </a:cubicBezTo>
                <a:cubicBezTo>
                  <a:pt x="2290" y="2828"/>
                  <a:pt x="2290" y="2828"/>
                  <a:pt x="2290" y="2828"/>
                </a:cubicBezTo>
                <a:cubicBezTo>
                  <a:pt x="2148" y="3243"/>
                  <a:pt x="2148" y="3243"/>
                  <a:pt x="2148" y="3243"/>
                </a:cubicBezTo>
                <a:cubicBezTo>
                  <a:pt x="1585" y="3235"/>
                  <a:pt x="1585" y="3235"/>
                  <a:pt x="1585" y="3235"/>
                </a:cubicBezTo>
                <a:close/>
                <a:moveTo>
                  <a:pt x="1724" y="3011"/>
                </a:moveTo>
                <a:cubicBezTo>
                  <a:pt x="1796" y="2895"/>
                  <a:pt x="1796" y="2895"/>
                  <a:pt x="1796" y="2895"/>
                </a:cubicBezTo>
                <a:cubicBezTo>
                  <a:pt x="765" y="2895"/>
                  <a:pt x="765" y="2895"/>
                  <a:pt x="765" y="2895"/>
                </a:cubicBezTo>
                <a:cubicBezTo>
                  <a:pt x="681" y="3011"/>
                  <a:pt x="681" y="3011"/>
                  <a:pt x="681" y="3011"/>
                </a:cubicBezTo>
                <a:cubicBezTo>
                  <a:pt x="1724" y="3011"/>
                  <a:pt x="1724" y="3011"/>
                  <a:pt x="1724" y="3011"/>
                </a:cubicBezTo>
                <a:close/>
                <a:moveTo>
                  <a:pt x="2274" y="0"/>
                </a:moveTo>
                <a:cubicBezTo>
                  <a:pt x="3141" y="485"/>
                  <a:pt x="3141" y="485"/>
                  <a:pt x="3141" y="485"/>
                </a:cubicBezTo>
                <a:cubicBezTo>
                  <a:pt x="3303" y="755"/>
                  <a:pt x="3303" y="755"/>
                  <a:pt x="3303" y="755"/>
                </a:cubicBezTo>
                <a:cubicBezTo>
                  <a:pt x="3303" y="2445"/>
                  <a:pt x="3303" y="2445"/>
                  <a:pt x="3303" y="2445"/>
                </a:cubicBezTo>
                <a:cubicBezTo>
                  <a:pt x="2600" y="2444"/>
                  <a:pt x="2600" y="2444"/>
                  <a:pt x="2600" y="2444"/>
                </a:cubicBezTo>
                <a:cubicBezTo>
                  <a:pt x="2180" y="2444"/>
                  <a:pt x="638" y="2444"/>
                  <a:pt x="305" y="2444"/>
                </a:cubicBezTo>
                <a:cubicBezTo>
                  <a:pt x="163" y="2444"/>
                  <a:pt x="163" y="2444"/>
                  <a:pt x="163" y="2444"/>
                </a:cubicBezTo>
                <a:cubicBezTo>
                  <a:pt x="163" y="2302"/>
                  <a:pt x="163" y="2302"/>
                  <a:pt x="163" y="2302"/>
                </a:cubicBezTo>
                <a:cubicBezTo>
                  <a:pt x="163" y="1569"/>
                  <a:pt x="163" y="1871"/>
                  <a:pt x="163" y="509"/>
                </a:cubicBezTo>
                <a:cubicBezTo>
                  <a:pt x="163" y="463"/>
                  <a:pt x="163" y="463"/>
                  <a:pt x="163" y="463"/>
                </a:cubicBezTo>
                <a:cubicBezTo>
                  <a:pt x="192" y="425"/>
                  <a:pt x="192" y="425"/>
                  <a:pt x="192" y="425"/>
                </a:cubicBezTo>
                <a:cubicBezTo>
                  <a:pt x="467" y="57"/>
                  <a:pt x="467" y="57"/>
                  <a:pt x="467" y="57"/>
                </a:cubicBezTo>
                <a:cubicBezTo>
                  <a:pt x="510" y="0"/>
                  <a:pt x="510" y="0"/>
                  <a:pt x="510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2202" y="0"/>
                  <a:pt x="2202" y="0"/>
                  <a:pt x="2202" y="0"/>
                </a:cubicBezTo>
                <a:cubicBezTo>
                  <a:pt x="2274" y="0"/>
                  <a:pt x="2274" y="0"/>
                  <a:pt x="2274" y="0"/>
                </a:cubicBezTo>
                <a:close/>
                <a:moveTo>
                  <a:pt x="604" y="1651"/>
                </a:moveTo>
                <a:cubicBezTo>
                  <a:pt x="496" y="1651"/>
                  <a:pt x="409" y="1738"/>
                  <a:pt x="409" y="1845"/>
                </a:cubicBezTo>
                <a:cubicBezTo>
                  <a:pt x="409" y="1953"/>
                  <a:pt x="496" y="2040"/>
                  <a:pt x="604" y="2040"/>
                </a:cubicBezTo>
                <a:cubicBezTo>
                  <a:pt x="711" y="2040"/>
                  <a:pt x="798" y="1953"/>
                  <a:pt x="798" y="1845"/>
                </a:cubicBezTo>
                <a:cubicBezTo>
                  <a:pt x="798" y="1738"/>
                  <a:pt x="711" y="1651"/>
                  <a:pt x="604" y="1651"/>
                </a:cubicBezTo>
                <a:close/>
                <a:moveTo>
                  <a:pt x="2131" y="1651"/>
                </a:moveTo>
                <a:cubicBezTo>
                  <a:pt x="2024" y="1651"/>
                  <a:pt x="1937" y="1738"/>
                  <a:pt x="1937" y="1845"/>
                </a:cubicBezTo>
                <a:cubicBezTo>
                  <a:pt x="1937" y="1953"/>
                  <a:pt x="2024" y="2040"/>
                  <a:pt x="2131" y="2040"/>
                </a:cubicBezTo>
                <a:cubicBezTo>
                  <a:pt x="2239" y="2040"/>
                  <a:pt x="2326" y="1953"/>
                  <a:pt x="2326" y="1845"/>
                </a:cubicBezTo>
                <a:cubicBezTo>
                  <a:pt x="2326" y="1738"/>
                  <a:pt x="2239" y="1651"/>
                  <a:pt x="2131" y="1651"/>
                </a:cubicBezTo>
                <a:close/>
                <a:moveTo>
                  <a:pt x="447" y="1361"/>
                </a:moveTo>
                <a:cubicBezTo>
                  <a:pt x="2316" y="1361"/>
                  <a:pt x="2316" y="1361"/>
                  <a:pt x="2316" y="1361"/>
                </a:cubicBezTo>
                <a:cubicBezTo>
                  <a:pt x="2316" y="536"/>
                  <a:pt x="2316" y="536"/>
                  <a:pt x="2316" y="536"/>
                </a:cubicBezTo>
                <a:cubicBezTo>
                  <a:pt x="2131" y="284"/>
                  <a:pt x="2131" y="284"/>
                  <a:pt x="2131" y="284"/>
                </a:cubicBezTo>
                <a:cubicBezTo>
                  <a:pt x="650" y="284"/>
                  <a:pt x="650" y="284"/>
                  <a:pt x="650" y="284"/>
                </a:cubicBezTo>
                <a:cubicBezTo>
                  <a:pt x="447" y="556"/>
                  <a:pt x="447" y="556"/>
                  <a:pt x="447" y="556"/>
                </a:cubicBezTo>
                <a:cubicBezTo>
                  <a:pt x="447" y="1361"/>
                  <a:pt x="447" y="1361"/>
                  <a:pt x="447" y="1361"/>
                </a:cubicBezTo>
                <a:close/>
                <a:moveTo>
                  <a:pt x="3425" y="643"/>
                </a:moveTo>
                <a:cubicBezTo>
                  <a:pt x="4289" y="1127"/>
                  <a:pt x="4289" y="1127"/>
                  <a:pt x="4289" y="1127"/>
                </a:cubicBezTo>
                <a:cubicBezTo>
                  <a:pt x="4289" y="2446"/>
                  <a:pt x="4289" y="2446"/>
                  <a:pt x="4289" y="2446"/>
                </a:cubicBezTo>
                <a:cubicBezTo>
                  <a:pt x="3466" y="2445"/>
                  <a:pt x="3466" y="2445"/>
                  <a:pt x="3466" y="2445"/>
                </a:cubicBezTo>
                <a:cubicBezTo>
                  <a:pt x="3466" y="733"/>
                  <a:pt x="3466" y="733"/>
                  <a:pt x="3466" y="733"/>
                </a:cubicBezTo>
                <a:cubicBezTo>
                  <a:pt x="3466" y="712"/>
                  <a:pt x="3466" y="712"/>
                  <a:pt x="3466" y="712"/>
                </a:cubicBezTo>
                <a:cubicBezTo>
                  <a:pt x="3454" y="692"/>
                  <a:pt x="3454" y="692"/>
                  <a:pt x="3454" y="692"/>
                </a:cubicBezTo>
                <a:cubicBezTo>
                  <a:pt x="3425" y="643"/>
                  <a:pt x="3425" y="643"/>
                  <a:pt x="3425" y="643"/>
                </a:cubicBezTo>
                <a:close/>
                <a:moveTo>
                  <a:pt x="4451" y="1218"/>
                </a:moveTo>
                <a:cubicBezTo>
                  <a:pt x="5060" y="1558"/>
                  <a:pt x="5060" y="1558"/>
                  <a:pt x="5060" y="1558"/>
                </a:cubicBezTo>
                <a:cubicBezTo>
                  <a:pt x="5060" y="2448"/>
                  <a:pt x="5060" y="2448"/>
                  <a:pt x="5060" y="2448"/>
                </a:cubicBezTo>
                <a:cubicBezTo>
                  <a:pt x="4451" y="2447"/>
                  <a:pt x="4451" y="2447"/>
                  <a:pt x="4451" y="2447"/>
                </a:cubicBezTo>
                <a:cubicBezTo>
                  <a:pt x="4451" y="1218"/>
                  <a:pt x="4451" y="1218"/>
                  <a:pt x="4451" y="1218"/>
                </a:cubicBezTo>
                <a:close/>
                <a:moveTo>
                  <a:pt x="5222" y="1649"/>
                </a:moveTo>
                <a:cubicBezTo>
                  <a:pt x="5406" y="1752"/>
                  <a:pt x="5406" y="1752"/>
                  <a:pt x="5406" y="1752"/>
                </a:cubicBezTo>
                <a:cubicBezTo>
                  <a:pt x="5406" y="2448"/>
                  <a:pt x="5406" y="2448"/>
                  <a:pt x="5406" y="2448"/>
                </a:cubicBezTo>
                <a:cubicBezTo>
                  <a:pt x="5222" y="2448"/>
                  <a:pt x="5222" y="2448"/>
                  <a:pt x="5222" y="2448"/>
                </a:cubicBezTo>
                <a:lnTo>
                  <a:pt x="5222" y="16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KSO_Shape"/>
          <p:cNvSpPr/>
          <p:nvPr userDrawn="1"/>
        </p:nvSpPr>
        <p:spPr bwMode="auto">
          <a:xfrm>
            <a:off x="1109662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KSO_Shape"/>
          <p:cNvSpPr/>
          <p:nvPr userDrawn="1"/>
        </p:nvSpPr>
        <p:spPr bwMode="auto">
          <a:xfrm>
            <a:off x="10648111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KSO_Shape"/>
          <p:cNvSpPr/>
          <p:nvPr userDrawn="1"/>
        </p:nvSpPr>
        <p:spPr bwMode="auto">
          <a:xfrm>
            <a:off x="10199597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KSO_Shape"/>
          <p:cNvSpPr/>
          <p:nvPr userDrawn="1"/>
        </p:nvSpPr>
        <p:spPr bwMode="auto">
          <a:xfrm>
            <a:off x="9751083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KSO_Shape"/>
          <p:cNvSpPr/>
          <p:nvPr userDrawn="1"/>
        </p:nvSpPr>
        <p:spPr bwMode="auto">
          <a:xfrm>
            <a:off x="9302569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  <a:t>‹#›</a:t>
            </a:fld>
            <a:r>
              <a:rPr lang="zh-CN" altLang="en-US" dirty="0"/>
              <a:t> 页</a:t>
            </a: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/>
              <a:t>竢实扬华，自强不息</a:t>
            </a:r>
          </a:p>
        </p:txBody>
      </p:sp>
      <p:sp>
        <p:nvSpPr>
          <p:cNvPr id="16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621701" y="739001"/>
            <a:ext cx="3188423" cy="2492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buFontTx/>
              <a:buNone/>
              <a:defRPr lang="zh-CN" alt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/>
            <a:r>
              <a:rPr lang="zh-CN" altLang="en-US" dirty="0"/>
              <a:t>编辑母版文本样式</a:t>
            </a:r>
          </a:p>
        </p:txBody>
      </p:sp>
      <p:sp>
        <p:nvSpPr>
          <p:cNvPr id="17" name="KSO_Shape"/>
          <p:cNvSpPr/>
          <p:nvPr userDrawn="1"/>
        </p:nvSpPr>
        <p:spPr bwMode="auto">
          <a:xfrm>
            <a:off x="885405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1400175" y="1004888"/>
            <a:ext cx="745388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 userDrawn="1"/>
        </p:nvSpPr>
        <p:spPr bwMode="auto">
          <a:xfrm>
            <a:off x="695325" y="608012"/>
            <a:ext cx="840652" cy="489268"/>
          </a:xfrm>
          <a:custGeom>
            <a:avLst/>
            <a:gdLst>
              <a:gd name="T0" fmla="*/ 523582 w 5574"/>
              <a:gd name="T1" fmla="*/ 1026353 h 3244"/>
              <a:gd name="T2" fmla="*/ 164730 w 5574"/>
              <a:gd name="T3" fmla="*/ 1048328 h 3244"/>
              <a:gd name="T4" fmla="*/ 0 w 5574"/>
              <a:gd name="T5" fmla="*/ 1009549 h 3244"/>
              <a:gd name="T6" fmla="*/ 319446 w 5574"/>
              <a:gd name="T7" fmla="*/ 836336 h 3244"/>
              <a:gd name="T8" fmla="*/ 613375 w 5574"/>
              <a:gd name="T9" fmla="*/ 882224 h 3244"/>
              <a:gd name="T10" fmla="*/ 764539 w 5574"/>
              <a:gd name="T11" fmla="*/ 841183 h 3244"/>
              <a:gd name="T12" fmla="*/ 1800397 w 5574"/>
              <a:gd name="T13" fmla="*/ 867682 h 3244"/>
              <a:gd name="T14" fmla="*/ 693802 w 5574"/>
              <a:gd name="T15" fmla="*/ 1048005 h 3244"/>
              <a:gd name="T16" fmla="*/ 556850 w 5574"/>
              <a:gd name="T17" fmla="*/ 973032 h 3244"/>
              <a:gd name="T18" fmla="*/ 247094 w 5574"/>
              <a:gd name="T19" fmla="*/ 935545 h 3244"/>
              <a:gd name="T20" fmla="*/ 556850 w 5574"/>
              <a:gd name="T21" fmla="*/ 973032 h 3244"/>
              <a:gd name="T22" fmla="*/ 1014540 w 5574"/>
              <a:gd name="T23" fmla="*/ 156732 h 3244"/>
              <a:gd name="T24" fmla="*/ 1066866 w 5574"/>
              <a:gd name="T25" fmla="*/ 790124 h 3244"/>
              <a:gd name="T26" fmla="*/ 98515 w 5574"/>
              <a:gd name="T27" fmla="*/ 789801 h 3244"/>
              <a:gd name="T28" fmla="*/ 52649 w 5574"/>
              <a:gd name="T29" fmla="*/ 743912 h 3244"/>
              <a:gd name="T30" fmla="*/ 52649 w 5574"/>
              <a:gd name="T31" fmla="*/ 149623 h 3244"/>
              <a:gd name="T32" fmla="*/ 150841 w 5574"/>
              <a:gd name="T33" fmla="*/ 18420 h 3244"/>
              <a:gd name="T34" fmla="*/ 187339 w 5574"/>
              <a:gd name="T35" fmla="*/ 0 h 3244"/>
              <a:gd name="T36" fmla="*/ 734500 w 5574"/>
              <a:gd name="T37" fmla="*/ 0 h 3244"/>
              <a:gd name="T38" fmla="*/ 132107 w 5574"/>
              <a:gd name="T39" fmla="*/ 596228 h 3244"/>
              <a:gd name="T40" fmla="*/ 257753 w 5574"/>
              <a:gd name="T41" fmla="*/ 596228 h 3244"/>
              <a:gd name="T42" fmla="*/ 688311 w 5574"/>
              <a:gd name="T43" fmla="*/ 533536 h 3244"/>
              <a:gd name="T44" fmla="*/ 688311 w 5574"/>
              <a:gd name="T45" fmla="*/ 659244 h 3244"/>
              <a:gd name="T46" fmla="*/ 688311 w 5574"/>
              <a:gd name="T47" fmla="*/ 533536 h 3244"/>
              <a:gd name="T48" fmla="*/ 748066 w 5574"/>
              <a:gd name="T49" fmla="*/ 439819 h 3244"/>
              <a:gd name="T50" fmla="*/ 688311 w 5574"/>
              <a:gd name="T51" fmla="*/ 91777 h 3244"/>
              <a:gd name="T52" fmla="*/ 144381 w 5574"/>
              <a:gd name="T53" fmla="*/ 179676 h 3244"/>
              <a:gd name="T54" fmla="*/ 1106272 w 5574"/>
              <a:gd name="T55" fmla="*/ 207791 h 3244"/>
              <a:gd name="T56" fmla="*/ 1385343 w 5574"/>
              <a:gd name="T57" fmla="*/ 790447 h 3244"/>
              <a:gd name="T58" fmla="*/ 1119515 w 5574"/>
              <a:gd name="T59" fmla="*/ 236876 h 3244"/>
              <a:gd name="T60" fmla="*/ 1115639 w 5574"/>
              <a:gd name="T61" fmla="*/ 223626 h 3244"/>
              <a:gd name="T62" fmla="*/ 1437669 w 5574"/>
              <a:gd name="T63" fmla="*/ 393608 h 3244"/>
              <a:gd name="T64" fmla="*/ 1634375 w 5574"/>
              <a:gd name="T65" fmla="*/ 791093 h 3244"/>
              <a:gd name="T66" fmla="*/ 1437669 w 5574"/>
              <a:gd name="T67" fmla="*/ 393608 h 3244"/>
              <a:gd name="T68" fmla="*/ 1746133 w 5574"/>
              <a:gd name="T69" fmla="*/ 566175 h 3244"/>
              <a:gd name="T70" fmla="*/ 1686701 w 5574"/>
              <a:gd name="T71" fmla="*/ 791093 h 32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574" h="3244">
                <a:moveTo>
                  <a:pt x="1585" y="3235"/>
                </a:moveTo>
                <a:cubicBezTo>
                  <a:pt x="1621" y="3176"/>
                  <a:pt x="1621" y="3176"/>
                  <a:pt x="1621" y="3176"/>
                </a:cubicBezTo>
                <a:cubicBezTo>
                  <a:pt x="560" y="3176"/>
                  <a:pt x="560" y="3176"/>
                  <a:pt x="560" y="3176"/>
                </a:cubicBezTo>
                <a:cubicBezTo>
                  <a:pt x="510" y="3244"/>
                  <a:pt x="510" y="3244"/>
                  <a:pt x="510" y="3244"/>
                </a:cubicBezTo>
                <a:cubicBezTo>
                  <a:pt x="3" y="3244"/>
                  <a:pt x="3" y="3244"/>
                  <a:pt x="3" y="3244"/>
                </a:cubicBezTo>
                <a:cubicBezTo>
                  <a:pt x="0" y="3124"/>
                  <a:pt x="0" y="3124"/>
                  <a:pt x="0" y="3124"/>
                </a:cubicBezTo>
                <a:cubicBezTo>
                  <a:pt x="552" y="2588"/>
                  <a:pt x="552" y="2588"/>
                  <a:pt x="552" y="2588"/>
                </a:cubicBezTo>
                <a:cubicBezTo>
                  <a:pt x="989" y="2588"/>
                  <a:pt x="989" y="2588"/>
                  <a:pt x="989" y="2588"/>
                </a:cubicBezTo>
                <a:cubicBezTo>
                  <a:pt x="886" y="2730"/>
                  <a:pt x="886" y="2730"/>
                  <a:pt x="886" y="2730"/>
                </a:cubicBezTo>
                <a:cubicBezTo>
                  <a:pt x="1899" y="2730"/>
                  <a:pt x="1899" y="2730"/>
                  <a:pt x="1899" y="2730"/>
                </a:cubicBezTo>
                <a:cubicBezTo>
                  <a:pt x="1978" y="2603"/>
                  <a:pt x="1978" y="2603"/>
                  <a:pt x="1978" y="2603"/>
                </a:cubicBezTo>
                <a:cubicBezTo>
                  <a:pt x="2367" y="2603"/>
                  <a:pt x="2367" y="2603"/>
                  <a:pt x="2367" y="2603"/>
                </a:cubicBezTo>
                <a:cubicBezTo>
                  <a:pt x="5574" y="2603"/>
                  <a:pt x="5574" y="2603"/>
                  <a:pt x="5574" y="2603"/>
                </a:cubicBezTo>
                <a:cubicBezTo>
                  <a:pt x="5574" y="2685"/>
                  <a:pt x="5574" y="2685"/>
                  <a:pt x="5574" y="2685"/>
                </a:cubicBezTo>
                <a:cubicBezTo>
                  <a:pt x="2290" y="2828"/>
                  <a:pt x="2290" y="2828"/>
                  <a:pt x="2290" y="2828"/>
                </a:cubicBezTo>
                <a:cubicBezTo>
                  <a:pt x="2148" y="3243"/>
                  <a:pt x="2148" y="3243"/>
                  <a:pt x="2148" y="3243"/>
                </a:cubicBezTo>
                <a:cubicBezTo>
                  <a:pt x="1585" y="3235"/>
                  <a:pt x="1585" y="3235"/>
                  <a:pt x="1585" y="3235"/>
                </a:cubicBezTo>
                <a:close/>
                <a:moveTo>
                  <a:pt x="1724" y="3011"/>
                </a:moveTo>
                <a:cubicBezTo>
                  <a:pt x="1796" y="2895"/>
                  <a:pt x="1796" y="2895"/>
                  <a:pt x="1796" y="2895"/>
                </a:cubicBezTo>
                <a:cubicBezTo>
                  <a:pt x="765" y="2895"/>
                  <a:pt x="765" y="2895"/>
                  <a:pt x="765" y="2895"/>
                </a:cubicBezTo>
                <a:cubicBezTo>
                  <a:pt x="681" y="3011"/>
                  <a:pt x="681" y="3011"/>
                  <a:pt x="681" y="3011"/>
                </a:cubicBezTo>
                <a:cubicBezTo>
                  <a:pt x="1724" y="3011"/>
                  <a:pt x="1724" y="3011"/>
                  <a:pt x="1724" y="3011"/>
                </a:cubicBezTo>
                <a:close/>
                <a:moveTo>
                  <a:pt x="2274" y="0"/>
                </a:moveTo>
                <a:cubicBezTo>
                  <a:pt x="3141" y="485"/>
                  <a:pt x="3141" y="485"/>
                  <a:pt x="3141" y="485"/>
                </a:cubicBezTo>
                <a:cubicBezTo>
                  <a:pt x="3303" y="755"/>
                  <a:pt x="3303" y="755"/>
                  <a:pt x="3303" y="755"/>
                </a:cubicBezTo>
                <a:cubicBezTo>
                  <a:pt x="3303" y="2445"/>
                  <a:pt x="3303" y="2445"/>
                  <a:pt x="3303" y="2445"/>
                </a:cubicBezTo>
                <a:cubicBezTo>
                  <a:pt x="2600" y="2444"/>
                  <a:pt x="2600" y="2444"/>
                  <a:pt x="2600" y="2444"/>
                </a:cubicBezTo>
                <a:cubicBezTo>
                  <a:pt x="2180" y="2444"/>
                  <a:pt x="638" y="2444"/>
                  <a:pt x="305" y="2444"/>
                </a:cubicBezTo>
                <a:cubicBezTo>
                  <a:pt x="163" y="2444"/>
                  <a:pt x="163" y="2444"/>
                  <a:pt x="163" y="2444"/>
                </a:cubicBezTo>
                <a:cubicBezTo>
                  <a:pt x="163" y="2302"/>
                  <a:pt x="163" y="2302"/>
                  <a:pt x="163" y="2302"/>
                </a:cubicBezTo>
                <a:cubicBezTo>
                  <a:pt x="163" y="1569"/>
                  <a:pt x="163" y="1871"/>
                  <a:pt x="163" y="509"/>
                </a:cubicBezTo>
                <a:cubicBezTo>
                  <a:pt x="163" y="463"/>
                  <a:pt x="163" y="463"/>
                  <a:pt x="163" y="463"/>
                </a:cubicBezTo>
                <a:cubicBezTo>
                  <a:pt x="192" y="425"/>
                  <a:pt x="192" y="425"/>
                  <a:pt x="192" y="425"/>
                </a:cubicBezTo>
                <a:cubicBezTo>
                  <a:pt x="467" y="57"/>
                  <a:pt x="467" y="57"/>
                  <a:pt x="467" y="57"/>
                </a:cubicBezTo>
                <a:cubicBezTo>
                  <a:pt x="510" y="0"/>
                  <a:pt x="510" y="0"/>
                  <a:pt x="510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2202" y="0"/>
                  <a:pt x="2202" y="0"/>
                  <a:pt x="2202" y="0"/>
                </a:cubicBezTo>
                <a:cubicBezTo>
                  <a:pt x="2274" y="0"/>
                  <a:pt x="2274" y="0"/>
                  <a:pt x="2274" y="0"/>
                </a:cubicBezTo>
                <a:close/>
                <a:moveTo>
                  <a:pt x="604" y="1651"/>
                </a:moveTo>
                <a:cubicBezTo>
                  <a:pt x="496" y="1651"/>
                  <a:pt x="409" y="1738"/>
                  <a:pt x="409" y="1845"/>
                </a:cubicBezTo>
                <a:cubicBezTo>
                  <a:pt x="409" y="1953"/>
                  <a:pt x="496" y="2040"/>
                  <a:pt x="604" y="2040"/>
                </a:cubicBezTo>
                <a:cubicBezTo>
                  <a:pt x="711" y="2040"/>
                  <a:pt x="798" y="1953"/>
                  <a:pt x="798" y="1845"/>
                </a:cubicBezTo>
                <a:cubicBezTo>
                  <a:pt x="798" y="1738"/>
                  <a:pt x="711" y="1651"/>
                  <a:pt x="604" y="1651"/>
                </a:cubicBezTo>
                <a:close/>
                <a:moveTo>
                  <a:pt x="2131" y="1651"/>
                </a:moveTo>
                <a:cubicBezTo>
                  <a:pt x="2024" y="1651"/>
                  <a:pt x="1937" y="1738"/>
                  <a:pt x="1937" y="1845"/>
                </a:cubicBezTo>
                <a:cubicBezTo>
                  <a:pt x="1937" y="1953"/>
                  <a:pt x="2024" y="2040"/>
                  <a:pt x="2131" y="2040"/>
                </a:cubicBezTo>
                <a:cubicBezTo>
                  <a:pt x="2239" y="2040"/>
                  <a:pt x="2326" y="1953"/>
                  <a:pt x="2326" y="1845"/>
                </a:cubicBezTo>
                <a:cubicBezTo>
                  <a:pt x="2326" y="1738"/>
                  <a:pt x="2239" y="1651"/>
                  <a:pt x="2131" y="1651"/>
                </a:cubicBezTo>
                <a:close/>
                <a:moveTo>
                  <a:pt x="447" y="1361"/>
                </a:moveTo>
                <a:cubicBezTo>
                  <a:pt x="2316" y="1361"/>
                  <a:pt x="2316" y="1361"/>
                  <a:pt x="2316" y="1361"/>
                </a:cubicBezTo>
                <a:cubicBezTo>
                  <a:pt x="2316" y="536"/>
                  <a:pt x="2316" y="536"/>
                  <a:pt x="2316" y="536"/>
                </a:cubicBezTo>
                <a:cubicBezTo>
                  <a:pt x="2131" y="284"/>
                  <a:pt x="2131" y="284"/>
                  <a:pt x="2131" y="284"/>
                </a:cubicBezTo>
                <a:cubicBezTo>
                  <a:pt x="650" y="284"/>
                  <a:pt x="650" y="284"/>
                  <a:pt x="650" y="284"/>
                </a:cubicBezTo>
                <a:cubicBezTo>
                  <a:pt x="447" y="556"/>
                  <a:pt x="447" y="556"/>
                  <a:pt x="447" y="556"/>
                </a:cubicBezTo>
                <a:cubicBezTo>
                  <a:pt x="447" y="1361"/>
                  <a:pt x="447" y="1361"/>
                  <a:pt x="447" y="1361"/>
                </a:cubicBezTo>
                <a:close/>
                <a:moveTo>
                  <a:pt x="3425" y="643"/>
                </a:moveTo>
                <a:cubicBezTo>
                  <a:pt x="4289" y="1127"/>
                  <a:pt x="4289" y="1127"/>
                  <a:pt x="4289" y="1127"/>
                </a:cubicBezTo>
                <a:cubicBezTo>
                  <a:pt x="4289" y="2446"/>
                  <a:pt x="4289" y="2446"/>
                  <a:pt x="4289" y="2446"/>
                </a:cubicBezTo>
                <a:cubicBezTo>
                  <a:pt x="3466" y="2445"/>
                  <a:pt x="3466" y="2445"/>
                  <a:pt x="3466" y="2445"/>
                </a:cubicBezTo>
                <a:cubicBezTo>
                  <a:pt x="3466" y="733"/>
                  <a:pt x="3466" y="733"/>
                  <a:pt x="3466" y="733"/>
                </a:cubicBezTo>
                <a:cubicBezTo>
                  <a:pt x="3466" y="712"/>
                  <a:pt x="3466" y="712"/>
                  <a:pt x="3466" y="712"/>
                </a:cubicBezTo>
                <a:cubicBezTo>
                  <a:pt x="3454" y="692"/>
                  <a:pt x="3454" y="692"/>
                  <a:pt x="3454" y="692"/>
                </a:cubicBezTo>
                <a:cubicBezTo>
                  <a:pt x="3425" y="643"/>
                  <a:pt x="3425" y="643"/>
                  <a:pt x="3425" y="643"/>
                </a:cubicBezTo>
                <a:close/>
                <a:moveTo>
                  <a:pt x="4451" y="1218"/>
                </a:moveTo>
                <a:cubicBezTo>
                  <a:pt x="5060" y="1558"/>
                  <a:pt x="5060" y="1558"/>
                  <a:pt x="5060" y="1558"/>
                </a:cubicBezTo>
                <a:cubicBezTo>
                  <a:pt x="5060" y="2448"/>
                  <a:pt x="5060" y="2448"/>
                  <a:pt x="5060" y="2448"/>
                </a:cubicBezTo>
                <a:cubicBezTo>
                  <a:pt x="4451" y="2447"/>
                  <a:pt x="4451" y="2447"/>
                  <a:pt x="4451" y="2447"/>
                </a:cubicBezTo>
                <a:cubicBezTo>
                  <a:pt x="4451" y="1218"/>
                  <a:pt x="4451" y="1218"/>
                  <a:pt x="4451" y="1218"/>
                </a:cubicBezTo>
                <a:close/>
                <a:moveTo>
                  <a:pt x="5222" y="1649"/>
                </a:moveTo>
                <a:cubicBezTo>
                  <a:pt x="5406" y="1752"/>
                  <a:pt x="5406" y="1752"/>
                  <a:pt x="5406" y="1752"/>
                </a:cubicBezTo>
                <a:cubicBezTo>
                  <a:pt x="5406" y="2448"/>
                  <a:pt x="5406" y="2448"/>
                  <a:pt x="5406" y="2448"/>
                </a:cubicBezTo>
                <a:cubicBezTo>
                  <a:pt x="5222" y="2448"/>
                  <a:pt x="5222" y="2448"/>
                  <a:pt x="5222" y="2448"/>
                </a:cubicBezTo>
                <a:lnTo>
                  <a:pt x="5222" y="16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KSO_Shape"/>
          <p:cNvSpPr/>
          <p:nvPr userDrawn="1"/>
        </p:nvSpPr>
        <p:spPr bwMode="auto">
          <a:xfrm>
            <a:off x="1109662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KSO_Shape"/>
          <p:cNvSpPr/>
          <p:nvPr userDrawn="1"/>
        </p:nvSpPr>
        <p:spPr bwMode="auto">
          <a:xfrm>
            <a:off x="10648111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KSO_Shape"/>
          <p:cNvSpPr/>
          <p:nvPr userDrawn="1"/>
        </p:nvSpPr>
        <p:spPr bwMode="auto">
          <a:xfrm>
            <a:off x="10199597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KSO_Shape"/>
          <p:cNvSpPr/>
          <p:nvPr userDrawn="1"/>
        </p:nvSpPr>
        <p:spPr bwMode="auto">
          <a:xfrm>
            <a:off x="9751083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KSO_Shape"/>
          <p:cNvSpPr/>
          <p:nvPr userDrawn="1"/>
        </p:nvSpPr>
        <p:spPr bwMode="auto">
          <a:xfrm>
            <a:off x="9302569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  <a:t>‹#›</a:t>
            </a:fld>
            <a:r>
              <a:rPr lang="zh-CN" altLang="en-US" dirty="0"/>
              <a:t> 页</a:t>
            </a: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/>
              <a:t>竢实扬华，自强不息</a:t>
            </a:r>
          </a:p>
        </p:txBody>
      </p:sp>
      <p:sp>
        <p:nvSpPr>
          <p:cNvPr id="16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621701" y="739001"/>
            <a:ext cx="3188423" cy="2492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buFontTx/>
              <a:buNone/>
              <a:defRPr lang="zh-CN" alt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/>
            <a:r>
              <a:rPr lang="zh-CN" altLang="en-US" dirty="0"/>
              <a:t>编辑母版文本样式</a:t>
            </a:r>
          </a:p>
        </p:txBody>
      </p:sp>
      <p:sp>
        <p:nvSpPr>
          <p:cNvPr id="17" name="KSO_Shape"/>
          <p:cNvSpPr/>
          <p:nvPr userDrawn="1"/>
        </p:nvSpPr>
        <p:spPr bwMode="auto">
          <a:xfrm>
            <a:off x="885405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1400175" y="1004888"/>
            <a:ext cx="745388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 userDrawn="1"/>
        </p:nvSpPr>
        <p:spPr bwMode="auto">
          <a:xfrm>
            <a:off x="695325" y="608012"/>
            <a:ext cx="840652" cy="489268"/>
          </a:xfrm>
          <a:custGeom>
            <a:avLst/>
            <a:gdLst>
              <a:gd name="T0" fmla="*/ 523582 w 5574"/>
              <a:gd name="T1" fmla="*/ 1026353 h 3244"/>
              <a:gd name="T2" fmla="*/ 164730 w 5574"/>
              <a:gd name="T3" fmla="*/ 1048328 h 3244"/>
              <a:gd name="T4" fmla="*/ 0 w 5574"/>
              <a:gd name="T5" fmla="*/ 1009549 h 3244"/>
              <a:gd name="T6" fmla="*/ 319446 w 5574"/>
              <a:gd name="T7" fmla="*/ 836336 h 3244"/>
              <a:gd name="T8" fmla="*/ 613375 w 5574"/>
              <a:gd name="T9" fmla="*/ 882224 h 3244"/>
              <a:gd name="T10" fmla="*/ 764539 w 5574"/>
              <a:gd name="T11" fmla="*/ 841183 h 3244"/>
              <a:gd name="T12" fmla="*/ 1800397 w 5574"/>
              <a:gd name="T13" fmla="*/ 867682 h 3244"/>
              <a:gd name="T14" fmla="*/ 693802 w 5574"/>
              <a:gd name="T15" fmla="*/ 1048005 h 3244"/>
              <a:gd name="T16" fmla="*/ 556850 w 5574"/>
              <a:gd name="T17" fmla="*/ 973032 h 3244"/>
              <a:gd name="T18" fmla="*/ 247094 w 5574"/>
              <a:gd name="T19" fmla="*/ 935545 h 3244"/>
              <a:gd name="T20" fmla="*/ 556850 w 5574"/>
              <a:gd name="T21" fmla="*/ 973032 h 3244"/>
              <a:gd name="T22" fmla="*/ 1014540 w 5574"/>
              <a:gd name="T23" fmla="*/ 156732 h 3244"/>
              <a:gd name="T24" fmla="*/ 1066866 w 5574"/>
              <a:gd name="T25" fmla="*/ 790124 h 3244"/>
              <a:gd name="T26" fmla="*/ 98515 w 5574"/>
              <a:gd name="T27" fmla="*/ 789801 h 3244"/>
              <a:gd name="T28" fmla="*/ 52649 w 5574"/>
              <a:gd name="T29" fmla="*/ 743912 h 3244"/>
              <a:gd name="T30" fmla="*/ 52649 w 5574"/>
              <a:gd name="T31" fmla="*/ 149623 h 3244"/>
              <a:gd name="T32" fmla="*/ 150841 w 5574"/>
              <a:gd name="T33" fmla="*/ 18420 h 3244"/>
              <a:gd name="T34" fmla="*/ 187339 w 5574"/>
              <a:gd name="T35" fmla="*/ 0 h 3244"/>
              <a:gd name="T36" fmla="*/ 734500 w 5574"/>
              <a:gd name="T37" fmla="*/ 0 h 3244"/>
              <a:gd name="T38" fmla="*/ 132107 w 5574"/>
              <a:gd name="T39" fmla="*/ 596228 h 3244"/>
              <a:gd name="T40" fmla="*/ 257753 w 5574"/>
              <a:gd name="T41" fmla="*/ 596228 h 3244"/>
              <a:gd name="T42" fmla="*/ 688311 w 5574"/>
              <a:gd name="T43" fmla="*/ 533536 h 3244"/>
              <a:gd name="T44" fmla="*/ 688311 w 5574"/>
              <a:gd name="T45" fmla="*/ 659244 h 3244"/>
              <a:gd name="T46" fmla="*/ 688311 w 5574"/>
              <a:gd name="T47" fmla="*/ 533536 h 3244"/>
              <a:gd name="T48" fmla="*/ 748066 w 5574"/>
              <a:gd name="T49" fmla="*/ 439819 h 3244"/>
              <a:gd name="T50" fmla="*/ 688311 w 5574"/>
              <a:gd name="T51" fmla="*/ 91777 h 3244"/>
              <a:gd name="T52" fmla="*/ 144381 w 5574"/>
              <a:gd name="T53" fmla="*/ 179676 h 3244"/>
              <a:gd name="T54" fmla="*/ 1106272 w 5574"/>
              <a:gd name="T55" fmla="*/ 207791 h 3244"/>
              <a:gd name="T56" fmla="*/ 1385343 w 5574"/>
              <a:gd name="T57" fmla="*/ 790447 h 3244"/>
              <a:gd name="T58" fmla="*/ 1119515 w 5574"/>
              <a:gd name="T59" fmla="*/ 236876 h 3244"/>
              <a:gd name="T60" fmla="*/ 1115639 w 5574"/>
              <a:gd name="T61" fmla="*/ 223626 h 3244"/>
              <a:gd name="T62" fmla="*/ 1437669 w 5574"/>
              <a:gd name="T63" fmla="*/ 393608 h 3244"/>
              <a:gd name="T64" fmla="*/ 1634375 w 5574"/>
              <a:gd name="T65" fmla="*/ 791093 h 3244"/>
              <a:gd name="T66" fmla="*/ 1437669 w 5574"/>
              <a:gd name="T67" fmla="*/ 393608 h 3244"/>
              <a:gd name="T68" fmla="*/ 1746133 w 5574"/>
              <a:gd name="T69" fmla="*/ 566175 h 3244"/>
              <a:gd name="T70" fmla="*/ 1686701 w 5574"/>
              <a:gd name="T71" fmla="*/ 791093 h 32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574" h="3244">
                <a:moveTo>
                  <a:pt x="1585" y="3235"/>
                </a:moveTo>
                <a:cubicBezTo>
                  <a:pt x="1621" y="3176"/>
                  <a:pt x="1621" y="3176"/>
                  <a:pt x="1621" y="3176"/>
                </a:cubicBezTo>
                <a:cubicBezTo>
                  <a:pt x="560" y="3176"/>
                  <a:pt x="560" y="3176"/>
                  <a:pt x="560" y="3176"/>
                </a:cubicBezTo>
                <a:cubicBezTo>
                  <a:pt x="510" y="3244"/>
                  <a:pt x="510" y="3244"/>
                  <a:pt x="510" y="3244"/>
                </a:cubicBezTo>
                <a:cubicBezTo>
                  <a:pt x="3" y="3244"/>
                  <a:pt x="3" y="3244"/>
                  <a:pt x="3" y="3244"/>
                </a:cubicBezTo>
                <a:cubicBezTo>
                  <a:pt x="0" y="3124"/>
                  <a:pt x="0" y="3124"/>
                  <a:pt x="0" y="3124"/>
                </a:cubicBezTo>
                <a:cubicBezTo>
                  <a:pt x="552" y="2588"/>
                  <a:pt x="552" y="2588"/>
                  <a:pt x="552" y="2588"/>
                </a:cubicBezTo>
                <a:cubicBezTo>
                  <a:pt x="989" y="2588"/>
                  <a:pt x="989" y="2588"/>
                  <a:pt x="989" y="2588"/>
                </a:cubicBezTo>
                <a:cubicBezTo>
                  <a:pt x="886" y="2730"/>
                  <a:pt x="886" y="2730"/>
                  <a:pt x="886" y="2730"/>
                </a:cubicBezTo>
                <a:cubicBezTo>
                  <a:pt x="1899" y="2730"/>
                  <a:pt x="1899" y="2730"/>
                  <a:pt x="1899" y="2730"/>
                </a:cubicBezTo>
                <a:cubicBezTo>
                  <a:pt x="1978" y="2603"/>
                  <a:pt x="1978" y="2603"/>
                  <a:pt x="1978" y="2603"/>
                </a:cubicBezTo>
                <a:cubicBezTo>
                  <a:pt x="2367" y="2603"/>
                  <a:pt x="2367" y="2603"/>
                  <a:pt x="2367" y="2603"/>
                </a:cubicBezTo>
                <a:cubicBezTo>
                  <a:pt x="5574" y="2603"/>
                  <a:pt x="5574" y="2603"/>
                  <a:pt x="5574" y="2603"/>
                </a:cubicBezTo>
                <a:cubicBezTo>
                  <a:pt x="5574" y="2685"/>
                  <a:pt x="5574" y="2685"/>
                  <a:pt x="5574" y="2685"/>
                </a:cubicBezTo>
                <a:cubicBezTo>
                  <a:pt x="2290" y="2828"/>
                  <a:pt x="2290" y="2828"/>
                  <a:pt x="2290" y="2828"/>
                </a:cubicBezTo>
                <a:cubicBezTo>
                  <a:pt x="2148" y="3243"/>
                  <a:pt x="2148" y="3243"/>
                  <a:pt x="2148" y="3243"/>
                </a:cubicBezTo>
                <a:cubicBezTo>
                  <a:pt x="1585" y="3235"/>
                  <a:pt x="1585" y="3235"/>
                  <a:pt x="1585" y="3235"/>
                </a:cubicBezTo>
                <a:close/>
                <a:moveTo>
                  <a:pt x="1724" y="3011"/>
                </a:moveTo>
                <a:cubicBezTo>
                  <a:pt x="1796" y="2895"/>
                  <a:pt x="1796" y="2895"/>
                  <a:pt x="1796" y="2895"/>
                </a:cubicBezTo>
                <a:cubicBezTo>
                  <a:pt x="765" y="2895"/>
                  <a:pt x="765" y="2895"/>
                  <a:pt x="765" y="2895"/>
                </a:cubicBezTo>
                <a:cubicBezTo>
                  <a:pt x="681" y="3011"/>
                  <a:pt x="681" y="3011"/>
                  <a:pt x="681" y="3011"/>
                </a:cubicBezTo>
                <a:cubicBezTo>
                  <a:pt x="1724" y="3011"/>
                  <a:pt x="1724" y="3011"/>
                  <a:pt x="1724" y="3011"/>
                </a:cubicBezTo>
                <a:close/>
                <a:moveTo>
                  <a:pt x="2274" y="0"/>
                </a:moveTo>
                <a:cubicBezTo>
                  <a:pt x="3141" y="485"/>
                  <a:pt x="3141" y="485"/>
                  <a:pt x="3141" y="485"/>
                </a:cubicBezTo>
                <a:cubicBezTo>
                  <a:pt x="3303" y="755"/>
                  <a:pt x="3303" y="755"/>
                  <a:pt x="3303" y="755"/>
                </a:cubicBezTo>
                <a:cubicBezTo>
                  <a:pt x="3303" y="2445"/>
                  <a:pt x="3303" y="2445"/>
                  <a:pt x="3303" y="2445"/>
                </a:cubicBezTo>
                <a:cubicBezTo>
                  <a:pt x="2600" y="2444"/>
                  <a:pt x="2600" y="2444"/>
                  <a:pt x="2600" y="2444"/>
                </a:cubicBezTo>
                <a:cubicBezTo>
                  <a:pt x="2180" y="2444"/>
                  <a:pt x="638" y="2444"/>
                  <a:pt x="305" y="2444"/>
                </a:cubicBezTo>
                <a:cubicBezTo>
                  <a:pt x="163" y="2444"/>
                  <a:pt x="163" y="2444"/>
                  <a:pt x="163" y="2444"/>
                </a:cubicBezTo>
                <a:cubicBezTo>
                  <a:pt x="163" y="2302"/>
                  <a:pt x="163" y="2302"/>
                  <a:pt x="163" y="2302"/>
                </a:cubicBezTo>
                <a:cubicBezTo>
                  <a:pt x="163" y="1569"/>
                  <a:pt x="163" y="1871"/>
                  <a:pt x="163" y="509"/>
                </a:cubicBezTo>
                <a:cubicBezTo>
                  <a:pt x="163" y="463"/>
                  <a:pt x="163" y="463"/>
                  <a:pt x="163" y="463"/>
                </a:cubicBezTo>
                <a:cubicBezTo>
                  <a:pt x="192" y="425"/>
                  <a:pt x="192" y="425"/>
                  <a:pt x="192" y="425"/>
                </a:cubicBezTo>
                <a:cubicBezTo>
                  <a:pt x="467" y="57"/>
                  <a:pt x="467" y="57"/>
                  <a:pt x="467" y="57"/>
                </a:cubicBezTo>
                <a:cubicBezTo>
                  <a:pt x="510" y="0"/>
                  <a:pt x="510" y="0"/>
                  <a:pt x="510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2202" y="0"/>
                  <a:pt x="2202" y="0"/>
                  <a:pt x="2202" y="0"/>
                </a:cubicBezTo>
                <a:cubicBezTo>
                  <a:pt x="2274" y="0"/>
                  <a:pt x="2274" y="0"/>
                  <a:pt x="2274" y="0"/>
                </a:cubicBezTo>
                <a:close/>
                <a:moveTo>
                  <a:pt x="604" y="1651"/>
                </a:moveTo>
                <a:cubicBezTo>
                  <a:pt x="496" y="1651"/>
                  <a:pt x="409" y="1738"/>
                  <a:pt x="409" y="1845"/>
                </a:cubicBezTo>
                <a:cubicBezTo>
                  <a:pt x="409" y="1953"/>
                  <a:pt x="496" y="2040"/>
                  <a:pt x="604" y="2040"/>
                </a:cubicBezTo>
                <a:cubicBezTo>
                  <a:pt x="711" y="2040"/>
                  <a:pt x="798" y="1953"/>
                  <a:pt x="798" y="1845"/>
                </a:cubicBezTo>
                <a:cubicBezTo>
                  <a:pt x="798" y="1738"/>
                  <a:pt x="711" y="1651"/>
                  <a:pt x="604" y="1651"/>
                </a:cubicBezTo>
                <a:close/>
                <a:moveTo>
                  <a:pt x="2131" y="1651"/>
                </a:moveTo>
                <a:cubicBezTo>
                  <a:pt x="2024" y="1651"/>
                  <a:pt x="1937" y="1738"/>
                  <a:pt x="1937" y="1845"/>
                </a:cubicBezTo>
                <a:cubicBezTo>
                  <a:pt x="1937" y="1953"/>
                  <a:pt x="2024" y="2040"/>
                  <a:pt x="2131" y="2040"/>
                </a:cubicBezTo>
                <a:cubicBezTo>
                  <a:pt x="2239" y="2040"/>
                  <a:pt x="2326" y="1953"/>
                  <a:pt x="2326" y="1845"/>
                </a:cubicBezTo>
                <a:cubicBezTo>
                  <a:pt x="2326" y="1738"/>
                  <a:pt x="2239" y="1651"/>
                  <a:pt x="2131" y="1651"/>
                </a:cubicBezTo>
                <a:close/>
                <a:moveTo>
                  <a:pt x="447" y="1361"/>
                </a:moveTo>
                <a:cubicBezTo>
                  <a:pt x="2316" y="1361"/>
                  <a:pt x="2316" y="1361"/>
                  <a:pt x="2316" y="1361"/>
                </a:cubicBezTo>
                <a:cubicBezTo>
                  <a:pt x="2316" y="536"/>
                  <a:pt x="2316" y="536"/>
                  <a:pt x="2316" y="536"/>
                </a:cubicBezTo>
                <a:cubicBezTo>
                  <a:pt x="2131" y="284"/>
                  <a:pt x="2131" y="284"/>
                  <a:pt x="2131" y="284"/>
                </a:cubicBezTo>
                <a:cubicBezTo>
                  <a:pt x="650" y="284"/>
                  <a:pt x="650" y="284"/>
                  <a:pt x="650" y="284"/>
                </a:cubicBezTo>
                <a:cubicBezTo>
                  <a:pt x="447" y="556"/>
                  <a:pt x="447" y="556"/>
                  <a:pt x="447" y="556"/>
                </a:cubicBezTo>
                <a:cubicBezTo>
                  <a:pt x="447" y="1361"/>
                  <a:pt x="447" y="1361"/>
                  <a:pt x="447" y="1361"/>
                </a:cubicBezTo>
                <a:close/>
                <a:moveTo>
                  <a:pt x="3425" y="643"/>
                </a:moveTo>
                <a:cubicBezTo>
                  <a:pt x="4289" y="1127"/>
                  <a:pt x="4289" y="1127"/>
                  <a:pt x="4289" y="1127"/>
                </a:cubicBezTo>
                <a:cubicBezTo>
                  <a:pt x="4289" y="2446"/>
                  <a:pt x="4289" y="2446"/>
                  <a:pt x="4289" y="2446"/>
                </a:cubicBezTo>
                <a:cubicBezTo>
                  <a:pt x="3466" y="2445"/>
                  <a:pt x="3466" y="2445"/>
                  <a:pt x="3466" y="2445"/>
                </a:cubicBezTo>
                <a:cubicBezTo>
                  <a:pt x="3466" y="733"/>
                  <a:pt x="3466" y="733"/>
                  <a:pt x="3466" y="733"/>
                </a:cubicBezTo>
                <a:cubicBezTo>
                  <a:pt x="3466" y="712"/>
                  <a:pt x="3466" y="712"/>
                  <a:pt x="3466" y="712"/>
                </a:cubicBezTo>
                <a:cubicBezTo>
                  <a:pt x="3454" y="692"/>
                  <a:pt x="3454" y="692"/>
                  <a:pt x="3454" y="692"/>
                </a:cubicBezTo>
                <a:cubicBezTo>
                  <a:pt x="3425" y="643"/>
                  <a:pt x="3425" y="643"/>
                  <a:pt x="3425" y="643"/>
                </a:cubicBezTo>
                <a:close/>
                <a:moveTo>
                  <a:pt x="4451" y="1218"/>
                </a:moveTo>
                <a:cubicBezTo>
                  <a:pt x="5060" y="1558"/>
                  <a:pt x="5060" y="1558"/>
                  <a:pt x="5060" y="1558"/>
                </a:cubicBezTo>
                <a:cubicBezTo>
                  <a:pt x="5060" y="2448"/>
                  <a:pt x="5060" y="2448"/>
                  <a:pt x="5060" y="2448"/>
                </a:cubicBezTo>
                <a:cubicBezTo>
                  <a:pt x="4451" y="2447"/>
                  <a:pt x="4451" y="2447"/>
                  <a:pt x="4451" y="2447"/>
                </a:cubicBezTo>
                <a:cubicBezTo>
                  <a:pt x="4451" y="1218"/>
                  <a:pt x="4451" y="1218"/>
                  <a:pt x="4451" y="1218"/>
                </a:cubicBezTo>
                <a:close/>
                <a:moveTo>
                  <a:pt x="5222" y="1649"/>
                </a:moveTo>
                <a:cubicBezTo>
                  <a:pt x="5406" y="1752"/>
                  <a:pt x="5406" y="1752"/>
                  <a:pt x="5406" y="1752"/>
                </a:cubicBezTo>
                <a:cubicBezTo>
                  <a:pt x="5406" y="2448"/>
                  <a:pt x="5406" y="2448"/>
                  <a:pt x="5406" y="2448"/>
                </a:cubicBezTo>
                <a:cubicBezTo>
                  <a:pt x="5222" y="2448"/>
                  <a:pt x="5222" y="2448"/>
                  <a:pt x="5222" y="2448"/>
                </a:cubicBezTo>
                <a:lnTo>
                  <a:pt x="5222" y="16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KSO_Shape"/>
          <p:cNvSpPr/>
          <p:nvPr userDrawn="1"/>
        </p:nvSpPr>
        <p:spPr bwMode="auto">
          <a:xfrm>
            <a:off x="1109662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KSO_Shape"/>
          <p:cNvSpPr/>
          <p:nvPr userDrawn="1"/>
        </p:nvSpPr>
        <p:spPr bwMode="auto">
          <a:xfrm>
            <a:off x="10648111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KSO_Shape"/>
          <p:cNvSpPr/>
          <p:nvPr userDrawn="1"/>
        </p:nvSpPr>
        <p:spPr bwMode="auto">
          <a:xfrm>
            <a:off x="10199597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KSO_Shape"/>
          <p:cNvSpPr/>
          <p:nvPr userDrawn="1"/>
        </p:nvSpPr>
        <p:spPr bwMode="auto">
          <a:xfrm>
            <a:off x="9751083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KSO_Shape"/>
          <p:cNvSpPr/>
          <p:nvPr userDrawn="1"/>
        </p:nvSpPr>
        <p:spPr bwMode="auto">
          <a:xfrm>
            <a:off x="9302569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  <a:t>‹#›</a:t>
            </a:fld>
            <a:r>
              <a:rPr lang="zh-CN" altLang="en-US" dirty="0"/>
              <a:t> 页</a:t>
            </a: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/>
              <a:t>竢实扬华，自强不息</a:t>
            </a:r>
          </a:p>
        </p:txBody>
      </p:sp>
      <p:sp>
        <p:nvSpPr>
          <p:cNvPr id="16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621701" y="739001"/>
            <a:ext cx="3188423" cy="2492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buFontTx/>
              <a:buNone/>
              <a:defRPr lang="zh-CN" alt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/>
            <a:r>
              <a:rPr lang="zh-CN" altLang="en-US" dirty="0"/>
              <a:t>编辑母版文本样式</a:t>
            </a:r>
          </a:p>
        </p:txBody>
      </p:sp>
      <p:sp>
        <p:nvSpPr>
          <p:cNvPr id="17" name="KSO_Shape"/>
          <p:cNvSpPr/>
          <p:nvPr userDrawn="1"/>
        </p:nvSpPr>
        <p:spPr bwMode="auto">
          <a:xfrm>
            <a:off x="885405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1400175" y="1004888"/>
            <a:ext cx="745388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 userDrawn="1"/>
        </p:nvSpPr>
        <p:spPr bwMode="auto">
          <a:xfrm>
            <a:off x="695325" y="608012"/>
            <a:ext cx="840652" cy="489268"/>
          </a:xfrm>
          <a:custGeom>
            <a:avLst/>
            <a:gdLst>
              <a:gd name="T0" fmla="*/ 523582 w 5574"/>
              <a:gd name="T1" fmla="*/ 1026353 h 3244"/>
              <a:gd name="T2" fmla="*/ 164730 w 5574"/>
              <a:gd name="T3" fmla="*/ 1048328 h 3244"/>
              <a:gd name="T4" fmla="*/ 0 w 5574"/>
              <a:gd name="T5" fmla="*/ 1009549 h 3244"/>
              <a:gd name="T6" fmla="*/ 319446 w 5574"/>
              <a:gd name="T7" fmla="*/ 836336 h 3244"/>
              <a:gd name="T8" fmla="*/ 613375 w 5574"/>
              <a:gd name="T9" fmla="*/ 882224 h 3244"/>
              <a:gd name="T10" fmla="*/ 764539 w 5574"/>
              <a:gd name="T11" fmla="*/ 841183 h 3244"/>
              <a:gd name="T12" fmla="*/ 1800397 w 5574"/>
              <a:gd name="T13" fmla="*/ 867682 h 3244"/>
              <a:gd name="T14" fmla="*/ 693802 w 5574"/>
              <a:gd name="T15" fmla="*/ 1048005 h 3244"/>
              <a:gd name="T16" fmla="*/ 556850 w 5574"/>
              <a:gd name="T17" fmla="*/ 973032 h 3244"/>
              <a:gd name="T18" fmla="*/ 247094 w 5574"/>
              <a:gd name="T19" fmla="*/ 935545 h 3244"/>
              <a:gd name="T20" fmla="*/ 556850 w 5574"/>
              <a:gd name="T21" fmla="*/ 973032 h 3244"/>
              <a:gd name="T22" fmla="*/ 1014540 w 5574"/>
              <a:gd name="T23" fmla="*/ 156732 h 3244"/>
              <a:gd name="T24" fmla="*/ 1066866 w 5574"/>
              <a:gd name="T25" fmla="*/ 790124 h 3244"/>
              <a:gd name="T26" fmla="*/ 98515 w 5574"/>
              <a:gd name="T27" fmla="*/ 789801 h 3244"/>
              <a:gd name="T28" fmla="*/ 52649 w 5574"/>
              <a:gd name="T29" fmla="*/ 743912 h 3244"/>
              <a:gd name="T30" fmla="*/ 52649 w 5574"/>
              <a:gd name="T31" fmla="*/ 149623 h 3244"/>
              <a:gd name="T32" fmla="*/ 150841 w 5574"/>
              <a:gd name="T33" fmla="*/ 18420 h 3244"/>
              <a:gd name="T34" fmla="*/ 187339 w 5574"/>
              <a:gd name="T35" fmla="*/ 0 h 3244"/>
              <a:gd name="T36" fmla="*/ 734500 w 5574"/>
              <a:gd name="T37" fmla="*/ 0 h 3244"/>
              <a:gd name="T38" fmla="*/ 132107 w 5574"/>
              <a:gd name="T39" fmla="*/ 596228 h 3244"/>
              <a:gd name="T40" fmla="*/ 257753 w 5574"/>
              <a:gd name="T41" fmla="*/ 596228 h 3244"/>
              <a:gd name="T42" fmla="*/ 688311 w 5574"/>
              <a:gd name="T43" fmla="*/ 533536 h 3244"/>
              <a:gd name="T44" fmla="*/ 688311 w 5574"/>
              <a:gd name="T45" fmla="*/ 659244 h 3244"/>
              <a:gd name="T46" fmla="*/ 688311 w 5574"/>
              <a:gd name="T47" fmla="*/ 533536 h 3244"/>
              <a:gd name="T48" fmla="*/ 748066 w 5574"/>
              <a:gd name="T49" fmla="*/ 439819 h 3244"/>
              <a:gd name="T50" fmla="*/ 688311 w 5574"/>
              <a:gd name="T51" fmla="*/ 91777 h 3244"/>
              <a:gd name="T52" fmla="*/ 144381 w 5574"/>
              <a:gd name="T53" fmla="*/ 179676 h 3244"/>
              <a:gd name="T54" fmla="*/ 1106272 w 5574"/>
              <a:gd name="T55" fmla="*/ 207791 h 3244"/>
              <a:gd name="T56" fmla="*/ 1385343 w 5574"/>
              <a:gd name="T57" fmla="*/ 790447 h 3244"/>
              <a:gd name="T58" fmla="*/ 1119515 w 5574"/>
              <a:gd name="T59" fmla="*/ 236876 h 3244"/>
              <a:gd name="T60" fmla="*/ 1115639 w 5574"/>
              <a:gd name="T61" fmla="*/ 223626 h 3244"/>
              <a:gd name="T62" fmla="*/ 1437669 w 5574"/>
              <a:gd name="T63" fmla="*/ 393608 h 3244"/>
              <a:gd name="T64" fmla="*/ 1634375 w 5574"/>
              <a:gd name="T65" fmla="*/ 791093 h 3244"/>
              <a:gd name="T66" fmla="*/ 1437669 w 5574"/>
              <a:gd name="T67" fmla="*/ 393608 h 3244"/>
              <a:gd name="T68" fmla="*/ 1746133 w 5574"/>
              <a:gd name="T69" fmla="*/ 566175 h 3244"/>
              <a:gd name="T70" fmla="*/ 1686701 w 5574"/>
              <a:gd name="T71" fmla="*/ 791093 h 32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574" h="3244">
                <a:moveTo>
                  <a:pt x="1585" y="3235"/>
                </a:moveTo>
                <a:cubicBezTo>
                  <a:pt x="1621" y="3176"/>
                  <a:pt x="1621" y="3176"/>
                  <a:pt x="1621" y="3176"/>
                </a:cubicBezTo>
                <a:cubicBezTo>
                  <a:pt x="560" y="3176"/>
                  <a:pt x="560" y="3176"/>
                  <a:pt x="560" y="3176"/>
                </a:cubicBezTo>
                <a:cubicBezTo>
                  <a:pt x="510" y="3244"/>
                  <a:pt x="510" y="3244"/>
                  <a:pt x="510" y="3244"/>
                </a:cubicBezTo>
                <a:cubicBezTo>
                  <a:pt x="3" y="3244"/>
                  <a:pt x="3" y="3244"/>
                  <a:pt x="3" y="3244"/>
                </a:cubicBezTo>
                <a:cubicBezTo>
                  <a:pt x="0" y="3124"/>
                  <a:pt x="0" y="3124"/>
                  <a:pt x="0" y="3124"/>
                </a:cubicBezTo>
                <a:cubicBezTo>
                  <a:pt x="552" y="2588"/>
                  <a:pt x="552" y="2588"/>
                  <a:pt x="552" y="2588"/>
                </a:cubicBezTo>
                <a:cubicBezTo>
                  <a:pt x="989" y="2588"/>
                  <a:pt x="989" y="2588"/>
                  <a:pt x="989" y="2588"/>
                </a:cubicBezTo>
                <a:cubicBezTo>
                  <a:pt x="886" y="2730"/>
                  <a:pt x="886" y="2730"/>
                  <a:pt x="886" y="2730"/>
                </a:cubicBezTo>
                <a:cubicBezTo>
                  <a:pt x="1899" y="2730"/>
                  <a:pt x="1899" y="2730"/>
                  <a:pt x="1899" y="2730"/>
                </a:cubicBezTo>
                <a:cubicBezTo>
                  <a:pt x="1978" y="2603"/>
                  <a:pt x="1978" y="2603"/>
                  <a:pt x="1978" y="2603"/>
                </a:cubicBezTo>
                <a:cubicBezTo>
                  <a:pt x="2367" y="2603"/>
                  <a:pt x="2367" y="2603"/>
                  <a:pt x="2367" y="2603"/>
                </a:cubicBezTo>
                <a:cubicBezTo>
                  <a:pt x="5574" y="2603"/>
                  <a:pt x="5574" y="2603"/>
                  <a:pt x="5574" y="2603"/>
                </a:cubicBezTo>
                <a:cubicBezTo>
                  <a:pt x="5574" y="2685"/>
                  <a:pt x="5574" y="2685"/>
                  <a:pt x="5574" y="2685"/>
                </a:cubicBezTo>
                <a:cubicBezTo>
                  <a:pt x="2290" y="2828"/>
                  <a:pt x="2290" y="2828"/>
                  <a:pt x="2290" y="2828"/>
                </a:cubicBezTo>
                <a:cubicBezTo>
                  <a:pt x="2148" y="3243"/>
                  <a:pt x="2148" y="3243"/>
                  <a:pt x="2148" y="3243"/>
                </a:cubicBezTo>
                <a:cubicBezTo>
                  <a:pt x="1585" y="3235"/>
                  <a:pt x="1585" y="3235"/>
                  <a:pt x="1585" y="3235"/>
                </a:cubicBezTo>
                <a:close/>
                <a:moveTo>
                  <a:pt x="1724" y="3011"/>
                </a:moveTo>
                <a:cubicBezTo>
                  <a:pt x="1796" y="2895"/>
                  <a:pt x="1796" y="2895"/>
                  <a:pt x="1796" y="2895"/>
                </a:cubicBezTo>
                <a:cubicBezTo>
                  <a:pt x="765" y="2895"/>
                  <a:pt x="765" y="2895"/>
                  <a:pt x="765" y="2895"/>
                </a:cubicBezTo>
                <a:cubicBezTo>
                  <a:pt x="681" y="3011"/>
                  <a:pt x="681" y="3011"/>
                  <a:pt x="681" y="3011"/>
                </a:cubicBezTo>
                <a:cubicBezTo>
                  <a:pt x="1724" y="3011"/>
                  <a:pt x="1724" y="3011"/>
                  <a:pt x="1724" y="3011"/>
                </a:cubicBezTo>
                <a:close/>
                <a:moveTo>
                  <a:pt x="2274" y="0"/>
                </a:moveTo>
                <a:cubicBezTo>
                  <a:pt x="3141" y="485"/>
                  <a:pt x="3141" y="485"/>
                  <a:pt x="3141" y="485"/>
                </a:cubicBezTo>
                <a:cubicBezTo>
                  <a:pt x="3303" y="755"/>
                  <a:pt x="3303" y="755"/>
                  <a:pt x="3303" y="755"/>
                </a:cubicBezTo>
                <a:cubicBezTo>
                  <a:pt x="3303" y="2445"/>
                  <a:pt x="3303" y="2445"/>
                  <a:pt x="3303" y="2445"/>
                </a:cubicBezTo>
                <a:cubicBezTo>
                  <a:pt x="2600" y="2444"/>
                  <a:pt x="2600" y="2444"/>
                  <a:pt x="2600" y="2444"/>
                </a:cubicBezTo>
                <a:cubicBezTo>
                  <a:pt x="2180" y="2444"/>
                  <a:pt x="638" y="2444"/>
                  <a:pt x="305" y="2444"/>
                </a:cubicBezTo>
                <a:cubicBezTo>
                  <a:pt x="163" y="2444"/>
                  <a:pt x="163" y="2444"/>
                  <a:pt x="163" y="2444"/>
                </a:cubicBezTo>
                <a:cubicBezTo>
                  <a:pt x="163" y="2302"/>
                  <a:pt x="163" y="2302"/>
                  <a:pt x="163" y="2302"/>
                </a:cubicBezTo>
                <a:cubicBezTo>
                  <a:pt x="163" y="1569"/>
                  <a:pt x="163" y="1871"/>
                  <a:pt x="163" y="509"/>
                </a:cubicBezTo>
                <a:cubicBezTo>
                  <a:pt x="163" y="463"/>
                  <a:pt x="163" y="463"/>
                  <a:pt x="163" y="463"/>
                </a:cubicBezTo>
                <a:cubicBezTo>
                  <a:pt x="192" y="425"/>
                  <a:pt x="192" y="425"/>
                  <a:pt x="192" y="425"/>
                </a:cubicBezTo>
                <a:cubicBezTo>
                  <a:pt x="467" y="57"/>
                  <a:pt x="467" y="57"/>
                  <a:pt x="467" y="57"/>
                </a:cubicBezTo>
                <a:cubicBezTo>
                  <a:pt x="510" y="0"/>
                  <a:pt x="510" y="0"/>
                  <a:pt x="510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2202" y="0"/>
                  <a:pt x="2202" y="0"/>
                  <a:pt x="2202" y="0"/>
                </a:cubicBezTo>
                <a:cubicBezTo>
                  <a:pt x="2274" y="0"/>
                  <a:pt x="2274" y="0"/>
                  <a:pt x="2274" y="0"/>
                </a:cubicBezTo>
                <a:close/>
                <a:moveTo>
                  <a:pt x="604" y="1651"/>
                </a:moveTo>
                <a:cubicBezTo>
                  <a:pt x="496" y="1651"/>
                  <a:pt x="409" y="1738"/>
                  <a:pt x="409" y="1845"/>
                </a:cubicBezTo>
                <a:cubicBezTo>
                  <a:pt x="409" y="1953"/>
                  <a:pt x="496" y="2040"/>
                  <a:pt x="604" y="2040"/>
                </a:cubicBezTo>
                <a:cubicBezTo>
                  <a:pt x="711" y="2040"/>
                  <a:pt x="798" y="1953"/>
                  <a:pt x="798" y="1845"/>
                </a:cubicBezTo>
                <a:cubicBezTo>
                  <a:pt x="798" y="1738"/>
                  <a:pt x="711" y="1651"/>
                  <a:pt x="604" y="1651"/>
                </a:cubicBezTo>
                <a:close/>
                <a:moveTo>
                  <a:pt x="2131" y="1651"/>
                </a:moveTo>
                <a:cubicBezTo>
                  <a:pt x="2024" y="1651"/>
                  <a:pt x="1937" y="1738"/>
                  <a:pt x="1937" y="1845"/>
                </a:cubicBezTo>
                <a:cubicBezTo>
                  <a:pt x="1937" y="1953"/>
                  <a:pt x="2024" y="2040"/>
                  <a:pt x="2131" y="2040"/>
                </a:cubicBezTo>
                <a:cubicBezTo>
                  <a:pt x="2239" y="2040"/>
                  <a:pt x="2326" y="1953"/>
                  <a:pt x="2326" y="1845"/>
                </a:cubicBezTo>
                <a:cubicBezTo>
                  <a:pt x="2326" y="1738"/>
                  <a:pt x="2239" y="1651"/>
                  <a:pt x="2131" y="1651"/>
                </a:cubicBezTo>
                <a:close/>
                <a:moveTo>
                  <a:pt x="447" y="1361"/>
                </a:moveTo>
                <a:cubicBezTo>
                  <a:pt x="2316" y="1361"/>
                  <a:pt x="2316" y="1361"/>
                  <a:pt x="2316" y="1361"/>
                </a:cubicBezTo>
                <a:cubicBezTo>
                  <a:pt x="2316" y="536"/>
                  <a:pt x="2316" y="536"/>
                  <a:pt x="2316" y="536"/>
                </a:cubicBezTo>
                <a:cubicBezTo>
                  <a:pt x="2131" y="284"/>
                  <a:pt x="2131" y="284"/>
                  <a:pt x="2131" y="284"/>
                </a:cubicBezTo>
                <a:cubicBezTo>
                  <a:pt x="650" y="284"/>
                  <a:pt x="650" y="284"/>
                  <a:pt x="650" y="284"/>
                </a:cubicBezTo>
                <a:cubicBezTo>
                  <a:pt x="447" y="556"/>
                  <a:pt x="447" y="556"/>
                  <a:pt x="447" y="556"/>
                </a:cubicBezTo>
                <a:cubicBezTo>
                  <a:pt x="447" y="1361"/>
                  <a:pt x="447" y="1361"/>
                  <a:pt x="447" y="1361"/>
                </a:cubicBezTo>
                <a:close/>
                <a:moveTo>
                  <a:pt x="3425" y="643"/>
                </a:moveTo>
                <a:cubicBezTo>
                  <a:pt x="4289" y="1127"/>
                  <a:pt x="4289" y="1127"/>
                  <a:pt x="4289" y="1127"/>
                </a:cubicBezTo>
                <a:cubicBezTo>
                  <a:pt x="4289" y="2446"/>
                  <a:pt x="4289" y="2446"/>
                  <a:pt x="4289" y="2446"/>
                </a:cubicBezTo>
                <a:cubicBezTo>
                  <a:pt x="3466" y="2445"/>
                  <a:pt x="3466" y="2445"/>
                  <a:pt x="3466" y="2445"/>
                </a:cubicBezTo>
                <a:cubicBezTo>
                  <a:pt x="3466" y="733"/>
                  <a:pt x="3466" y="733"/>
                  <a:pt x="3466" y="733"/>
                </a:cubicBezTo>
                <a:cubicBezTo>
                  <a:pt x="3466" y="712"/>
                  <a:pt x="3466" y="712"/>
                  <a:pt x="3466" y="712"/>
                </a:cubicBezTo>
                <a:cubicBezTo>
                  <a:pt x="3454" y="692"/>
                  <a:pt x="3454" y="692"/>
                  <a:pt x="3454" y="692"/>
                </a:cubicBezTo>
                <a:cubicBezTo>
                  <a:pt x="3425" y="643"/>
                  <a:pt x="3425" y="643"/>
                  <a:pt x="3425" y="643"/>
                </a:cubicBezTo>
                <a:close/>
                <a:moveTo>
                  <a:pt x="4451" y="1218"/>
                </a:moveTo>
                <a:cubicBezTo>
                  <a:pt x="5060" y="1558"/>
                  <a:pt x="5060" y="1558"/>
                  <a:pt x="5060" y="1558"/>
                </a:cubicBezTo>
                <a:cubicBezTo>
                  <a:pt x="5060" y="2448"/>
                  <a:pt x="5060" y="2448"/>
                  <a:pt x="5060" y="2448"/>
                </a:cubicBezTo>
                <a:cubicBezTo>
                  <a:pt x="4451" y="2447"/>
                  <a:pt x="4451" y="2447"/>
                  <a:pt x="4451" y="2447"/>
                </a:cubicBezTo>
                <a:cubicBezTo>
                  <a:pt x="4451" y="1218"/>
                  <a:pt x="4451" y="1218"/>
                  <a:pt x="4451" y="1218"/>
                </a:cubicBezTo>
                <a:close/>
                <a:moveTo>
                  <a:pt x="5222" y="1649"/>
                </a:moveTo>
                <a:cubicBezTo>
                  <a:pt x="5406" y="1752"/>
                  <a:pt x="5406" y="1752"/>
                  <a:pt x="5406" y="1752"/>
                </a:cubicBezTo>
                <a:cubicBezTo>
                  <a:pt x="5406" y="2448"/>
                  <a:pt x="5406" y="2448"/>
                  <a:pt x="5406" y="2448"/>
                </a:cubicBezTo>
                <a:cubicBezTo>
                  <a:pt x="5222" y="2448"/>
                  <a:pt x="5222" y="2448"/>
                  <a:pt x="5222" y="2448"/>
                </a:cubicBezTo>
                <a:lnTo>
                  <a:pt x="5222" y="16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KSO_Shape"/>
          <p:cNvSpPr/>
          <p:nvPr userDrawn="1"/>
        </p:nvSpPr>
        <p:spPr bwMode="auto">
          <a:xfrm>
            <a:off x="1109662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KSO_Shape"/>
          <p:cNvSpPr/>
          <p:nvPr userDrawn="1"/>
        </p:nvSpPr>
        <p:spPr bwMode="auto">
          <a:xfrm>
            <a:off x="10648111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KSO_Shape"/>
          <p:cNvSpPr/>
          <p:nvPr userDrawn="1"/>
        </p:nvSpPr>
        <p:spPr bwMode="auto">
          <a:xfrm>
            <a:off x="10199597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KSO_Shape"/>
          <p:cNvSpPr/>
          <p:nvPr userDrawn="1"/>
        </p:nvSpPr>
        <p:spPr bwMode="auto">
          <a:xfrm>
            <a:off x="9751083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KSO_Shape"/>
          <p:cNvSpPr/>
          <p:nvPr userDrawn="1"/>
        </p:nvSpPr>
        <p:spPr bwMode="auto">
          <a:xfrm>
            <a:off x="9302569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  <a:t>‹#›</a:t>
            </a:fld>
            <a:r>
              <a:rPr lang="zh-CN" altLang="en-US" dirty="0"/>
              <a:t> 页</a:t>
            </a: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/>
              <a:t>竢实扬华，自强不息</a:t>
            </a:r>
          </a:p>
        </p:txBody>
      </p:sp>
      <p:sp>
        <p:nvSpPr>
          <p:cNvPr id="16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621701" y="739001"/>
            <a:ext cx="3188423" cy="2492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buFontTx/>
              <a:buNone/>
              <a:defRPr lang="zh-CN" alt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/>
            <a:r>
              <a:rPr lang="zh-CN" altLang="en-US" dirty="0"/>
              <a:t>编辑母版文本样式</a:t>
            </a:r>
          </a:p>
        </p:txBody>
      </p:sp>
      <p:sp>
        <p:nvSpPr>
          <p:cNvPr id="17" name="KSO_Shape"/>
          <p:cNvSpPr/>
          <p:nvPr userDrawn="1"/>
        </p:nvSpPr>
        <p:spPr bwMode="auto">
          <a:xfrm>
            <a:off x="885405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1400175" y="1004888"/>
            <a:ext cx="745388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E4F4E-87D5-4F93-87D7-D3A2CB82A6A2}" type="datetimeFigureOut">
              <a:rPr lang="zh-CN" altLang="en-US" smtClean="0"/>
              <a:t>2024/8/25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916C6-9D26-4A0C-AE07-AA46556689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100" b="1" kern="1200" dirty="0">
          <a:solidFill>
            <a:schemeClr val="tx1"/>
          </a:solidFill>
          <a:latin typeface="+mj-lt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altLang="en-US" sz="1400" kern="1200" baseline="0" dirty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altLang="en-US" sz="1200" kern="1200" dirty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altLang="en-US" sz="1100" kern="1200" dirty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altLang="en-US" sz="1000" kern="1200" dirty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altLang="en-US" sz="1000" kern="1200" dirty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hyperlink" Target="https://coursehome.zhihuishu.com/courseHome/1000011086#teachTeam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2002936"/>
            <a:ext cx="12192000" cy="2218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kumimoji="0" lang="en-US" altLang="zh-CN" sz="4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4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矩阵论</a:t>
            </a:r>
            <a:r>
              <a:rPr kumimoji="0" lang="en-US" altLang="zh-CN" sz="4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4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课程介绍</a:t>
            </a:r>
          </a:p>
        </p:txBody>
      </p:sp>
      <p:sp>
        <p:nvSpPr>
          <p:cNvPr id="116" name="等腰三角形 115"/>
          <p:cNvSpPr/>
          <p:nvPr/>
        </p:nvSpPr>
        <p:spPr>
          <a:xfrm flipV="1">
            <a:off x="5744790" y="4104333"/>
            <a:ext cx="702422" cy="42194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8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712" y="637814"/>
            <a:ext cx="7239000" cy="952500"/>
          </a:xfrm>
          <a:prstGeom prst="rect">
            <a:avLst/>
          </a:prstGeom>
        </p:spPr>
      </p:pic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3146921" y="3061995"/>
            <a:ext cx="6746887" cy="2484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endParaRPr lang="en-US" altLang="zh-CN" sz="3200" dirty="0">
              <a:solidFill>
                <a:srgbClr val="2249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授课教师：姚红梅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2024.08.26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16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0903236" y="6385521"/>
            <a:ext cx="939240" cy="144787"/>
          </a:xfrm>
        </p:spPr>
        <p:txBody>
          <a:bodyPr/>
          <a:lstStyle/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  <a:t>2</a:t>
            </a:fld>
            <a:r>
              <a:rPr lang="zh-CN" altLang="en-US" dirty="0"/>
              <a:t> 页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10903236" y="6578511"/>
            <a:ext cx="939240" cy="123111"/>
          </a:xfrm>
        </p:spPr>
        <p:txBody>
          <a:bodyPr/>
          <a:lstStyle/>
          <a:p>
            <a:r>
              <a:rPr lang="zh-CN" altLang="en-US" b="1" dirty="0"/>
              <a:t>大学至真 大工至善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-14288"/>
            <a:ext cx="12192000" cy="814388"/>
          </a:xfrm>
          <a:prstGeom prst="rect">
            <a:avLst/>
          </a:prstGeom>
          <a:solidFill>
            <a:srgbClr val="C7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" name="Group 22"/>
          <p:cNvGrpSpPr/>
          <p:nvPr/>
        </p:nvGrpSpPr>
        <p:grpSpPr bwMode="auto">
          <a:xfrm>
            <a:off x="312738" y="133350"/>
            <a:ext cx="488950" cy="488950"/>
            <a:chOff x="197" y="84"/>
            <a:chExt cx="308" cy="308"/>
          </a:xfrm>
        </p:grpSpPr>
        <p:sp>
          <p:nvSpPr>
            <p:cNvPr id="25" name="Oval 20"/>
            <p:cNvSpPr>
              <a:spLocks noChangeArrowheads="1"/>
            </p:cNvSpPr>
            <p:nvPr/>
          </p:nvSpPr>
          <p:spPr bwMode="auto">
            <a:xfrm>
              <a:off x="197" y="84"/>
              <a:ext cx="308" cy="3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6" name="Picture 13" descr="1 拷贝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212" y="97"/>
              <a:ext cx="281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TextBox 49">
            <a:extLst>
              <a:ext uri="{FF2B5EF4-FFF2-40B4-BE49-F238E27FC236}">
                <a16:creationId xmlns:a16="http://schemas.microsoft.com/office/drawing/2014/main" id="{D4EB7802-45CC-4238-A7A8-467A32C55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888" y="114300"/>
            <a:ext cx="10854253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 defTabSz="685800"/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一、什么是矩阵论课程？为什么会出现？能解决什么问题？</a:t>
            </a:r>
            <a:endParaRPr lang="zh-CN" altLang="en-US" sz="3200" b="1" dirty="0">
              <a:solidFill>
                <a:schemeClr val="accent1"/>
              </a:solidFill>
              <a:latin typeface="+mj-ea"/>
              <a:ea typeface="+mj-ea"/>
              <a:cs typeface="方正兰亭中黑_GBK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89A6F6-42EF-44BF-8FAD-FFF15CBF2B10}"/>
              </a:ext>
            </a:extLst>
          </p:cNvPr>
          <p:cNvSpPr/>
          <p:nvPr/>
        </p:nvSpPr>
        <p:spPr>
          <a:xfrm>
            <a:off x="707136" y="1597075"/>
            <a:ext cx="43586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矩阵这一概念由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19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世纪英国数学家凯利首先提出，由西尔维斯特首先使用。</a:t>
            </a:r>
            <a:r>
              <a:rPr lang="zh-CN" altLang="en-US" sz="2400" b="1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矩阵由最初作为一种工具经过两个多世纪的发展，现在已成为独立的一门数学分支</a:t>
            </a:r>
            <a:r>
              <a:rPr lang="en-US" altLang="zh-CN" sz="2400" b="1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矩阵论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E0710A-6009-4F1C-B306-76DAA726D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967" y="928688"/>
            <a:ext cx="2679838" cy="310531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6E6E82A-A0FF-4E1D-89B0-2D389584F9AE}"/>
              </a:ext>
            </a:extLst>
          </p:cNvPr>
          <p:cNvSpPr/>
          <p:nvPr/>
        </p:nvSpPr>
        <p:spPr>
          <a:xfrm>
            <a:off x="5092845" y="4290671"/>
            <a:ext cx="40543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36E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</a:rPr>
              <a:t>                       英国数学家凯利</a:t>
            </a:r>
            <a:endParaRPr lang="en-US" altLang="zh-CN" b="1" dirty="0"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1821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年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8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月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16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日─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1895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年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月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26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日） 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AD42FBB-899F-4EE8-B526-28737980D012}"/>
              </a:ext>
            </a:extLst>
          </p:cNvPr>
          <p:cNvSpPr/>
          <p:nvPr/>
        </p:nvSpPr>
        <p:spPr>
          <a:xfrm>
            <a:off x="633984" y="4267123"/>
            <a:ext cx="43586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矩阵论又可分为线性空间及线性变化、矩阵分解论和矩阵微积分等现代理论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344CBB9-30B9-48D8-9B1E-C4C3D3800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641" y="919544"/>
            <a:ext cx="3260835" cy="301239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0B6E4BF9-0D51-422F-B12A-A6E6B1EC024B}"/>
              </a:ext>
            </a:extLst>
          </p:cNvPr>
          <p:cNvSpPr/>
          <p:nvPr/>
        </p:nvSpPr>
        <p:spPr>
          <a:xfrm>
            <a:off x="8162181" y="4863695"/>
            <a:ext cx="36952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36E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</a:rPr>
              <a:t>                       英国数学家</a:t>
            </a:r>
            <a:endParaRPr lang="en-US" altLang="zh-CN" b="1" dirty="0">
              <a:solidFill>
                <a:srgbClr val="136EC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/>
            </a:endParaRPr>
          </a:p>
          <a:p>
            <a:r>
              <a:rPr lang="zh-CN" altLang="en-US" dirty="0"/>
              <a:t>        詹姆斯</a:t>
            </a:r>
            <a:r>
              <a:rPr lang="en-US" altLang="zh-CN" dirty="0"/>
              <a:t>·</a:t>
            </a:r>
            <a:r>
              <a:rPr lang="zh-CN" altLang="en-US" dirty="0"/>
              <a:t>约瑟夫</a:t>
            </a:r>
            <a:r>
              <a:rPr lang="en-US" altLang="zh-CN" dirty="0"/>
              <a:t>·</a:t>
            </a:r>
            <a:r>
              <a:rPr lang="zh-CN" altLang="en-US" dirty="0"/>
              <a:t>西尔维斯特</a:t>
            </a:r>
            <a:endParaRPr lang="en-US" altLang="zh-CN" dirty="0"/>
          </a:p>
          <a:p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1814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年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9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月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3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日─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1897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年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3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月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15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日）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6081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0903236" y="6385521"/>
            <a:ext cx="939240" cy="144787"/>
          </a:xfrm>
        </p:spPr>
        <p:txBody>
          <a:bodyPr/>
          <a:lstStyle/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  <a:t>3</a:t>
            </a:fld>
            <a:r>
              <a:rPr lang="zh-CN" altLang="en-US" dirty="0"/>
              <a:t> 页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10903236" y="6578511"/>
            <a:ext cx="939240" cy="123111"/>
          </a:xfrm>
        </p:spPr>
        <p:txBody>
          <a:bodyPr/>
          <a:lstStyle/>
          <a:p>
            <a:r>
              <a:rPr lang="zh-CN" altLang="en-US" b="1" dirty="0"/>
              <a:t>大学至真 大工至善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-14288"/>
            <a:ext cx="12192000" cy="814388"/>
          </a:xfrm>
          <a:prstGeom prst="rect">
            <a:avLst/>
          </a:prstGeom>
          <a:solidFill>
            <a:srgbClr val="C7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" name="Group 22"/>
          <p:cNvGrpSpPr/>
          <p:nvPr/>
        </p:nvGrpSpPr>
        <p:grpSpPr bwMode="auto">
          <a:xfrm>
            <a:off x="312738" y="133350"/>
            <a:ext cx="488950" cy="488950"/>
            <a:chOff x="197" y="84"/>
            <a:chExt cx="308" cy="308"/>
          </a:xfrm>
        </p:grpSpPr>
        <p:sp>
          <p:nvSpPr>
            <p:cNvPr id="25" name="Oval 20"/>
            <p:cNvSpPr>
              <a:spLocks noChangeArrowheads="1"/>
            </p:cNvSpPr>
            <p:nvPr/>
          </p:nvSpPr>
          <p:spPr bwMode="auto">
            <a:xfrm>
              <a:off x="197" y="84"/>
              <a:ext cx="308" cy="3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6" name="Picture 13" descr="1 拷贝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212" y="97"/>
              <a:ext cx="281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E1CD9AFA-E334-409A-90D6-B247787DF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6788"/>
            <a:ext cx="5078358" cy="23949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B18C06-F730-4F7F-B68A-62B3A28FB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37645"/>
            <a:ext cx="3997979" cy="28265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A1BB67-414B-4BBE-9F61-C32E6A171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4782" y="3723351"/>
            <a:ext cx="3073686" cy="285516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9CA81B9-0DB1-4F91-A0BA-990AF2FE4F4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197497" y="800100"/>
            <a:ext cx="5731510" cy="312166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1F22F94-2AEE-4814-AC3B-B47E4F8FED1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460490" y="4022785"/>
            <a:ext cx="5731510" cy="1938020"/>
          </a:xfrm>
          <a:prstGeom prst="rect">
            <a:avLst/>
          </a:prstGeom>
        </p:spPr>
      </p:pic>
      <p:sp>
        <p:nvSpPr>
          <p:cNvPr id="14" name="TextBox 49">
            <a:extLst>
              <a:ext uri="{FF2B5EF4-FFF2-40B4-BE49-F238E27FC236}">
                <a16:creationId xmlns:a16="http://schemas.microsoft.com/office/drawing/2014/main" id="{1DDE0DCF-07EB-454A-AC9B-E6145E35F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888" y="114300"/>
            <a:ext cx="10854253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 defTabSz="685800"/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一、什么是矩阵论课程？为什么会出现？能解决什么问题？</a:t>
            </a:r>
            <a:endParaRPr lang="zh-CN" altLang="en-US" sz="3200" b="1" dirty="0">
              <a:solidFill>
                <a:schemeClr val="accent1"/>
              </a:solidFill>
              <a:latin typeface="+mj-ea"/>
              <a:ea typeface="+mj-ea"/>
              <a:cs typeface="方正兰亭中黑_GBK"/>
            </a:endParaRPr>
          </a:p>
        </p:txBody>
      </p:sp>
    </p:spTree>
    <p:extLst>
      <p:ext uri="{BB962C8B-B14F-4D97-AF65-F5344CB8AC3E}">
        <p14:creationId xmlns:p14="http://schemas.microsoft.com/office/powerpoint/2010/main" val="254700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0903236" y="6385521"/>
            <a:ext cx="939240" cy="144787"/>
          </a:xfrm>
        </p:spPr>
        <p:txBody>
          <a:bodyPr/>
          <a:lstStyle/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  <a:t>4</a:t>
            </a:fld>
            <a:r>
              <a:rPr lang="zh-CN" altLang="en-US" dirty="0"/>
              <a:t> 页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10903236" y="6578511"/>
            <a:ext cx="939240" cy="123111"/>
          </a:xfrm>
        </p:spPr>
        <p:txBody>
          <a:bodyPr/>
          <a:lstStyle/>
          <a:p>
            <a:r>
              <a:rPr lang="zh-CN" altLang="en-US" b="1" dirty="0"/>
              <a:t>大学至真 大工至善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-14288"/>
            <a:ext cx="12192000" cy="814388"/>
          </a:xfrm>
          <a:prstGeom prst="rect">
            <a:avLst/>
          </a:prstGeom>
          <a:solidFill>
            <a:srgbClr val="C7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" name="Group 22"/>
          <p:cNvGrpSpPr/>
          <p:nvPr/>
        </p:nvGrpSpPr>
        <p:grpSpPr bwMode="auto">
          <a:xfrm>
            <a:off x="312738" y="133350"/>
            <a:ext cx="488950" cy="488950"/>
            <a:chOff x="197" y="84"/>
            <a:chExt cx="308" cy="308"/>
          </a:xfrm>
        </p:grpSpPr>
        <p:sp>
          <p:nvSpPr>
            <p:cNvPr id="25" name="Oval 20"/>
            <p:cNvSpPr>
              <a:spLocks noChangeArrowheads="1"/>
            </p:cNvSpPr>
            <p:nvPr/>
          </p:nvSpPr>
          <p:spPr bwMode="auto">
            <a:xfrm>
              <a:off x="197" y="84"/>
              <a:ext cx="308" cy="3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6" name="Picture 13" descr="1 拷贝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212" y="97"/>
              <a:ext cx="281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15" name="对象 22">
            <a:extLst>
              <a:ext uri="{FF2B5EF4-FFF2-40B4-BE49-F238E27FC236}">
                <a16:creationId xmlns:a16="http://schemas.microsoft.com/office/drawing/2014/main" id="{BBE59332-FAB7-4D5A-8C0E-41D4105F78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5186"/>
              </p:ext>
            </p:extLst>
          </p:nvPr>
        </p:nvGraphicFramePr>
        <p:xfrm>
          <a:off x="-355994" y="890382"/>
          <a:ext cx="5131007" cy="1027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包装程序外壳对象" showAsIcon="1" r:id="rId4" imgW="2473920" imgH="475560" progId="Package">
                  <p:embed/>
                </p:oleObj>
              </mc:Choice>
              <mc:Fallback>
                <p:oleObj name="包装程序外壳对象" showAsIcon="1" r:id="rId4" imgW="2473920" imgH="475560" progId="Package">
                  <p:embed/>
                  <p:pic>
                    <p:nvPicPr>
                      <p:cNvPr id="15" name="对象 22">
                        <a:extLst>
                          <a:ext uri="{FF2B5EF4-FFF2-40B4-BE49-F238E27FC236}">
                            <a16:creationId xmlns:a16="http://schemas.microsoft.com/office/drawing/2014/main" id="{BBE59332-FAB7-4D5A-8C0E-41D4105F78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55994" y="890382"/>
                        <a:ext cx="5131007" cy="10274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7">
            <a:extLst>
              <a:ext uri="{FF2B5EF4-FFF2-40B4-BE49-F238E27FC236}">
                <a16:creationId xmlns:a16="http://schemas.microsoft.com/office/drawing/2014/main" id="{1F417B4A-98DA-4D20-996C-9B8280C8C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2283908"/>
            <a:ext cx="3783902" cy="2290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A4EA1261-BC4A-4ECA-8510-6124A59E7025}"/>
              </a:ext>
            </a:extLst>
          </p:cNvPr>
          <p:cNvSpPr/>
          <p:nvPr/>
        </p:nvSpPr>
        <p:spPr>
          <a:xfrm>
            <a:off x="487739" y="4907945"/>
            <a:ext cx="3191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仿宋_GB2312"/>
                <a:cs typeface="仿宋_GB2312"/>
              </a:rPr>
              <a:t>1940</a:t>
            </a:r>
            <a:r>
              <a:rPr lang="zh-CN" altLang="zh-CN" dirty="0">
                <a:ea typeface="仿宋_GB2312"/>
                <a:cs typeface="仿宋_GB2312"/>
              </a:rPr>
              <a:t>年，塔科马海峡大桥坍塌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FFB91C7-E863-4B93-8A43-DC057DB2B704}"/>
              </a:ext>
            </a:extLst>
          </p:cNvPr>
          <p:cNvSpPr/>
          <p:nvPr/>
        </p:nvSpPr>
        <p:spPr>
          <a:xfrm>
            <a:off x="6641592" y="1398548"/>
            <a:ext cx="4843272" cy="3907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kern="0" dirty="0">
                <a:latin typeface="Calibri" panose="020F0502020204030204" pitchFamily="34" charset="0"/>
                <a:ea typeface="宋体" panose="02010600030101010101" pitchFamily="2" charset="-122"/>
                <a:cs typeface="AdobeHeitiStd-Regular"/>
              </a:rPr>
              <a:t>矩阵论</a:t>
            </a:r>
            <a:r>
              <a:rPr lang="zh-CN" altLang="zh-CN" sz="2400" b="1" kern="0" dirty="0">
                <a:latin typeface="Calibri" panose="020F0502020204030204" pitchFamily="34" charset="0"/>
                <a:ea typeface="宋体" panose="02010600030101010101" pitchFamily="2" charset="-122"/>
                <a:cs typeface="AdobeHeitiStd-Regular"/>
              </a:rPr>
              <a:t>是许多工程学、物理学、甚至商业等领域的数学基石。没</a:t>
            </a:r>
            <a:r>
              <a:rPr lang="zh-CN" altLang="en-US" sz="2400" b="1" kern="0" dirty="0">
                <a:latin typeface="Calibri" panose="020F0502020204030204" pitchFamily="34" charset="0"/>
                <a:ea typeface="宋体" panose="02010600030101010101" pitchFamily="2" charset="-122"/>
                <a:cs typeface="AdobeHeitiStd-Regular"/>
              </a:rPr>
              <a:t>有矩阵论</a:t>
            </a:r>
            <a:r>
              <a:rPr lang="zh-CN" altLang="zh-CN" sz="2400" b="1" kern="0" dirty="0">
                <a:latin typeface="Calibri" panose="020F0502020204030204" pitchFamily="34" charset="0"/>
                <a:ea typeface="宋体" panose="02010600030101010101" pitchFamily="2" charset="-122"/>
                <a:cs typeface="AdobeHeitiStd-Regular"/>
              </a:rPr>
              <a:t>，就无法飞行、无法预测经济、天气，甚至无法经营工厂、在线购物等。全世界的计算机每天都要进行大部分矩阵计算，这种计算已成为互联网背后的动力。</a:t>
            </a:r>
            <a:endParaRPr lang="zh-CN" altLang="zh-CN" sz="2400" b="1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13" name="TextBox 49">
            <a:extLst>
              <a:ext uri="{FF2B5EF4-FFF2-40B4-BE49-F238E27FC236}">
                <a16:creationId xmlns:a16="http://schemas.microsoft.com/office/drawing/2014/main" id="{696094BB-E0BB-4D9E-973E-3DEFFC818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888" y="114300"/>
            <a:ext cx="10854253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 defTabSz="685800"/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一、什么是矩阵论课程？为什么会出现？能解决什么问题？</a:t>
            </a:r>
            <a:endParaRPr lang="zh-CN" altLang="en-US" sz="3200" b="1" dirty="0">
              <a:solidFill>
                <a:schemeClr val="accent1"/>
              </a:solidFill>
              <a:latin typeface="+mj-ea"/>
              <a:ea typeface="+mj-ea"/>
              <a:cs typeface="方正兰亭中黑_GBK"/>
            </a:endParaRPr>
          </a:p>
        </p:txBody>
      </p:sp>
    </p:spTree>
    <p:extLst>
      <p:ext uri="{BB962C8B-B14F-4D97-AF65-F5344CB8AC3E}">
        <p14:creationId xmlns:p14="http://schemas.microsoft.com/office/powerpoint/2010/main" val="11817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0903236" y="6385521"/>
            <a:ext cx="939240" cy="144787"/>
          </a:xfrm>
        </p:spPr>
        <p:txBody>
          <a:bodyPr/>
          <a:lstStyle/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  <a:t>5</a:t>
            </a:fld>
            <a:r>
              <a:rPr lang="zh-CN" altLang="en-US" dirty="0"/>
              <a:t> 页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10903236" y="6578511"/>
            <a:ext cx="939240" cy="123111"/>
          </a:xfrm>
        </p:spPr>
        <p:txBody>
          <a:bodyPr/>
          <a:lstStyle/>
          <a:p>
            <a:r>
              <a:rPr lang="zh-CN" altLang="en-US" b="1" dirty="0"/>
              <a:t>大学至真 大工至善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-14288"/>
            <a:ext cx="12192000" cy="814388"/>
          </a:xfrm>
          <a:prstGeom prst="rect">
            <a:avLst/>
          </a:prstGeom>
          <a:solidFill>
            <a:srgbClr val="C7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" name="Group 22"/>
          <p:cNvGrpSpPr/>
          <p:nvPr/>
        </p:nvGrpSpPr>
        <p:grpSpPr bwMode="auto">
          <a:xfrm>
            <a:off x="312738" y="133350"/>
            <a:ext cx="488950" cy="488950"/>
            <a:chOff x="197" y="84"/>
            <a:chExt cx="308" cy="308"/>
          </a:xfrm>
        </p:grpSpPr>
        <p:sp>
          <p:nvSpPr>
            <p:cNvPr id="25" name="Oval 20"/>
            <p:cNvSpPr>
              <a:spLocks noChangeArrowheads="1"/>
            </p:cNvSpPr>
            <p:nvPr/>
          </p:nvSpPr>
          <p:spPr bwMode="auto">
            <a:xfrm>
              <a:off x="197" y="84"/>
              <a:ext cx="308" cy="3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6" name="Picture 13" descr="1 拷贝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212" y="97"/>
              <a:ext cx="281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TextBox 49">
            <a:extLst>
              <a:ext uri="{FF2B5EF4-FFF2-40B4-BE49-F238E27FC236}">
                <a16:creationId xmlns:a16="http://schemas.microsoft.com/office/drawing/2014/main" id="{D4EB7802-45CC-4238-A7A8-467A32C55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888" y="114300"/>
            <a:ext cx="4698722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 defTabSz="685800"/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二、</a:t>
            </a:r>
            <a:r>
              <a:rPr lang="en-US" altLang="zh-CN" sz="32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《</a:t>
            </a:r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矩阵论</a:t>
            </a:r>
            <a:r>
              <a:rPr lang="en-US" altLang="zh-CN" sz="32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》</a:t>
            </a:r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授课内容</a:t>
            </a:r>
            <a:endParaRPr lang="zh-CN" altLang="en-US" sz="3200" b="1" dirty="0">
              <a:solidFill>
                <a:schemeClr val="accent1"/>
              </a:solidFill>
              <a:latin typeface="+mj-ea"/>
              <a:ea typeface="+mj-ea"/>
              <a:cs typeface="方正兰亭中黑_GBK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3EC693-EAAB-4FE1-8054-B4C981DE9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32" y="1278376"/>
            <a:ext cx="2858530" cy="5687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62286C-D484-465C-B146-9675D1BDE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51" y="2162931"/>
            <a:ext cx="3988045" cy="4522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55667C-CD8F-48E5-89F4-437D98F90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415" y="2863758"/>
            <a:ext cx="3860515" cy="48603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59B035-5F44-496C-94AC-3E3F85E19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888" y="3446288"/>
            <a:ext cx="2646188" cy="4860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464193A-6538-431F-A5C2-F1337AD90F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341" y="4028817"/>
            <a:ext cx="2646188" cy="50468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51FEF2C-1ED6-45FF-9595-3B23AE3589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438" y="4637325"/>
            <a:ext cx="3121088" cy="610346"/>
          </a:xfrm>
          <a:prstGeom prst="rect">
            <a:avLst/>
          </a:prstGeom>
        </p:spPr>
      </p:pic>
      <p:sp>
        <p:nvSpPr>
          <p:cNvPr id="17" name="TextBox 49">
            <a:extLst>
              <a:ext uri="{FF2B5EF4-FFF2-40B4-BE49-F238E27FC236}">
                <a16:creationId xmlns:a16="http://schemas.microsoft.com/office/drawing/2014/main" id="{BB0CDBC2-7DD7-4507-A6EE-8D3570CD7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8696" y="841248"/>
            <a:ext cx="2185416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 defTabSz="685800"/>
            <a:r>
              <a:rPr lang="zh-CN" altLang="en-US" sz="2800" b="1" dirty="0">
                <a:solidFill>
                  <a:srgbClr val="0000FF"/>
                </a:solidFill>
                <a:latin typeface="方正兰亭中黑_GBK"/>
                <a:ea typeface="微软雅黑" panose="020B0503020204020204" pitchFamily="34" charset="-122"/>
                <a:cs typeface="方正兰亭中黑_GBK"/>
                <a:sym typeface="+mn-ea"/>
              </a:rPr>
              <a:t>参考教材 </a:t>
            </a:r>
            <a:endParaRPr lang="zh-CN" altLang="en-US" sz="2800" b="1" dirty="0">
              <a:solidFill>
                <a:srgbClr val="0000FF"/>
              </a:solidFill>
              <a:latin typeface="方正兰亭中黑_GBK"/>
              <a:ea typeface="微软雅黑" panose="020B0503020204020204" pitchFamily="34" charset="-122"/>
              <a:cs typeface="方正兰亭中黑_GBK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7107F64-85D4-4A43-8B4D-0B64B9B6F5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540" y="1306454"/>
            <a:ext cx="2508379" cy="30354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1BA30A9-94BD-4977-BCCA-7DD268C7AA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6880" y="921759"/>
            <a:ext cx="2705318" cy="463482"/>
          </a:xfrm>
          <a:prstGeom prst="rect">
            <a:avLst/>
          </a:prstGeom>
        </p:spPr>
      </p:pic>
      <p:pic>
        <p:nvPicPr>
          <p:cNvPr id="4098" name="图片 1">
            <a:extLst>
              <a:ext uri="{FF2B5EF4-FFF2-40B4-BE49-F238E27FC236}">
                <a16:creationId xmlns:a16="http://schemas.microsoft.com/office/drawing/2014/main" id="{D56FEEE6-02EE-432C-86DD-D97F0CD61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954" y="1390280"/>
            <a:ext cx="4174046" cy="190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0E252CF-FBDC-409E-98A7-085B65EE6B49}"/>
              </a:ext>
            </a:extLst>
          </p:cNvPr>
          <p:cNvSpPr/>
          <p:nvPr/>
        </p:nvSpPr>
        <p:spPr>
          <a:xfrm>
            <a:off x="8424672" y="3409147"/>
            <a:ext cx="35905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rgbClr val="4472C4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网址：</a:t>
            </a:r>
            <a:r>
              <a:rPr lang="en-US" altLang="zh-CN" u="sng" dirty="0">
                <a:solidFill>
                  <a:srgbClr val="0563C1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12"/>
              </a:rPr>
              <a:t>https://coursehome.zhihuishu.com/courseHome/1000011086#teachTeam</a:t>
            </a:r>
            <a:endParaRPr lang="zh-CN" altLang="en-US" dirty="0"/>
          </a:p>
        </p:txBody>
      </p:sp>
      <p:pic>
        <p:nvPicPr>
          <p:cNvPr id="9" name="图片 717">
            <a:extLst>
              <a:ext uri="{FF2B5EF4-FFF2-40B4-BE49-F238E27FC236}">
                <a16:creationId xmlns:a16="http://schemas.microsoft.com/office/drawing/2014/main" id="{13FA6AD5-694C-41ED-BDDC-10A29A1F7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151" y="4712070"/>
            <a:ext cx="56134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70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1E681C36-8745-44F3-BB06-3084A40DE413}"/>
              </a:ext>
            </a:extLst>
          </p:cNvPr>
          <p:cNvSpPr/>
          <p:nvPr/>
        </p:nvSpPr>
        <p:spPr>
          <a:xfrm>
            <a:off x="9663764" y="5621154"/>
            <a:ext cx="2319689" cy="495585"/>
          </a:xfrm>
          <a:prstGeom prst="rect">
            <a:avLst/>
          </a:prstGeom>
          <a:solidFill>
            <a:srgbClr val="EDF8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4A6DBCC-9646-4F98-BC54-AD7A78E03E50}"/>
              </a:ext>
            </a:extLst>
          </p:cNvPr>
          <p:cNvSpPr/>
          <p:nvPr/>
        </p:nvSpPr>
        <p:spPr>
          <a:xfrm>
            <a:off x="9538636" y="3301465"/>
            <a:ext cx="2560320" cy="18294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75D8E82-F381-43A3-921E-39E5E7B57BD9}"/>
              </a:ext>
            </a:extLst>
          </p:cNvPr>
          <p:cNvSpPr/>
          <p:nvPr/>
        </p:nvSpPr>
        <p:spPr>
          <a:xfrm>
            <a:off x="4475747" y="2934720"/>
            <a:ext cx="4215866" cy="27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8230CC0B-51CA-4B01-A274-954D5FE6F466}"/>
              </a:ext>
            </a:extLst>
          </p:cNvPr>
          <p:cNvSpPr/>
          <p:nvPr/>
        </p:nvSpPr>
        <p:spPr>
          <a:xfrm>
            <a:off x="9155100" y="2393483"/>
            <a:ext cx="1265872" cy="51976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54C0BED-B9AE-4134-B0F2-A411326CAC86}"/>
              </a:ext>
            </a:extLst>
          </p:cNvPr>
          <p:cNvSpPr/>
          <p:nvPr/>
        </p:nvSpPr>
        <p:spPr>
          <a:xfrm>
            <a:off x="762828" y="3098113"/>
            <a:ext cx="2615640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BD3FB88-8F2C-4082-9A2E-2A7C59400EB2}"/>
              </a:ext>
            </a:extLst>
          </p:cNvPr>
          <p:cNvSpPr/>
          <p:nvPr/>
        </p:nvSpPr>
        <p:spPr>
          <a:xfrm>
            <a:off x="380048" y="2290813"/>
            <a:ext cx="1265872" cy="51976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0903236" y="6385521"/>
            <a:ext cx="939240" cy="144787"/>
          </a:xfrm>
        </p:spPr>
        <p:txBody>
          <a:bodyPr/>
          <a:lstStyle/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  <a:t>6</a:t>
            </a:fld>
            <a:r>
              <a:rPr lang="zh-CN" altLang="en-US" dirty="0"/>
              <a:t> 页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10903236" y="6578511"/>
            <a:ext cx="939240" cy="123111"/>
          </a:xfrm>
        </p:spPr>
        <p:txBody>
          <a:bodyPr/>
          <a:lstStyle/>
          <a:p>
            <a:r>
              <a:rPr lang="zh-CN" altLang="en-US" b="1" dirty="0"/>
              <a:t>大学至真 大工至善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-14288"/>
            <a:ext cx="12192000" cy="814388"/>
          </a:xfrm>
          <a:prstGeom prst="rect">
            <a:avLst/>
          </a:prstGeom>
          <a:solidFill>
            <a:srgbClr val="C7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" name="Group 22"/>
          <p:cNvGrpSpPr/>
          <p:nvPr/>
        </p:nvGrpSpPr>
        <p:grpSpPr bwMode="auto">
          <a:xfrm>
            <a:off x="312738" y="133350"/>
            <a:ext cx="488950" cy="488950"/>
            <a:chOff x="197" y="84"/>
            <a:chExt cx="308" cy="308"/>
          </a:xfrm>
        </p:grpSpPr>
        <p:sp>
          <p:nvSpPr>
            <p:cNvPr id="25" name="Oval 20"/>
            <p:cNvSpPr>
              <a:spLocks noChangeArrowheads="1"/>
            </p:cNvSpPr>
            <p:nvPr/>
          </p:nvSpPr>
          <p:spPr bwMode="auto">
            <a:xfrm>
              <a:off x="197" y="84"/>
              <a:ext cx="308" cy="3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6" name="Picture 13" descr="1 拷贝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212" y="97"/>
              <a:ext cx="281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TextBox 49">
            <a:extLst>
              <a:ext uri="{FF2B5EF4-FFF2-40B4-BE49-F238E27FC236}">
                <a16:creationId xmlns:a16="http://schemas.microsoft.com/office/drawing/2014/main" id="{D4EB7802-45CC-4238-A7A8-467A32C55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888" y="114300"/>
            <a:ext cx="4698722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 defTabSz="685800"/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三、</a:t>
            </a:r>
            <a:r>
              <a:rPr lang="en-US" altLang="zh-CN" sz="32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《</a:t>
            </a:r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矩阵论</a:t>
            </a:r>
            <a:r>
              <a:rPr lang="en-US" altLang="zh-CN" sz="32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》</a:t>
            </a:r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课程目标</a:t>
            </a:r>
            <a:endParaRPr lang="zh-CN" altLang="en-US" sz="3200" b="1" dirty="0">
              <a:solidFill>
                <a:schemeClr val="accent1"/>
              </a:solidFill>
              <a:latin typeface="+mj-ea"/>
              <a:ea typeface="+mj-ea"/>
              <a:cs typeface="方正兰亭中黑_GBK"/>
            </a:endParaRPr>
          </a:p>
        </p:txBody>
      </p:sp>
      <p:sp>
        <p:nvSpPr>
          <p:cNvPr id="12" name="TextBox 49">
            <a:extLst>
              <a:ext uri="{FF2B5EF4-FFF2-40B4-BE49-F238E27FC236}">
                <a16:creationId xmlns:a16="http://schemas.microsoft.com/office/drawing/2014/main" id="{A5F76D7E-FD45-491E-8A9F-ACE73E2E2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48" y="998220"/>
            <a:ext cx="18473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 defTabSz="685800"/>
            <a:endParaRPr lang="zh-CN" altLang="en-US" sz="2800" b="1" dirty="0">
              <a:solidFill>
                <a:srgbClr val="0000FF"/>
              </a:solidFill>
              <a:latin typeface="方正兰亭中黑_GBK"/>
              <a:ea typeface="微软雅黑" panose="020B0503020204020204" pitchFamily="34" charset="-122"/>
              <a:cs typeface="方正兰亭中黑_GBK"/>
            </a:endParaRPr>
          </a:p>
        </p:txBody>
      </p:sp>
      <p:sp>
        <p:nvSpPr>
          <p:cNvPr id="23" name="TextBox 49">
            <a:extLst>
              <a:ext uri="{FF2B5EF4-FFF2-40B4-BE49-F238E27FC236}">
                <a16:creationId xmlns:a16="http://schemas.microsoft.com/office/drawing/2014/main" id="{14196D3B-2EDE-4107-9199-E75D3B5E0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48" y="998220"/>
            <a:ext cx="11603405" cy="11350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方正兰亭中黑_GBK"/>
                <a:ea typeface="微软雅黑" panose="020B0503020204020204" pitchFamily="34" charset="-122"/>
                <a:cs typeface="方正兰亭中黑_GBK"/>
                <a:sym typeface="+mn-ea"/>
              </a:rPr>
              <a:t>课程目标：</a:t>
            </a:r>
            <a:r>
              <a:rPr lang="zh-CN" altLang="zh-CN" sz="2400" b="1" dirty="0">
                <a:solidFill>
                  <a:srgbClr val="0000FF"/>
                </a:solidFill>
              </a:rPr>
              <a:t>培养学生的数理基础、科学素养和创新能力，</a:t>
            </a:r>
            <a:r>
              <a:rPr lang="zh-CN" altLang="en-US" sz="2400" b="1" dirty="0">
                <a:solidFill>
                  <a:srgbClr val="0000FF"/>
                </a:solidFill>
              </a:rPr>
              <a:t>为培养</a:t>
            </a:r>
            <a:r>
              <a:rPr lang="zh-CN" altLang="zh-CN" sz="2400" b="1" dirty="0">
                <a:solidFill>
                  <a:srgbClr val="0000FF"/>
                </a:solidFill>
              </a:rPr>
              <a:t>有情怀、有担当、有学识的人才提供坚固有力的数学基础平台</a:t>
            </a:r>
            <a:r>
              <a:rPr lang="zh-CN" altLang="en-US" sz="2400" b="1" dirty="0">
                <a:solidFill>
                  <a:srgbClr val="0000FF"/>
                </a:solidFill>
              </a:rPr>
              <a:t>。</a:t>
            </a:r>
            <a:endParaRPr lang="zh-CN" altLang="en-US" sz="2400" b="1" dirty="0">
              <a:solidFill>
                <a:srgbClr val="0000FF"/>
              </a:solidFill>
              <a:latin typeface="方正兰亭中黑_GBK"/>
              <a:ea typeface="微软雅黑" panose="020B0503020204020204" pitchFamily="34" charset="-122"/>
              <a:cs typeface="方正兰亭中黑_GBK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13D47D-E966-461B-8D28-0EB1738F3C36}"/>
              </a:ext>
            </a:extLst>
          </p:cNvPr>
          <p:cNvSpPr/>
          <p:nvPr/>
        </p:nvSpPr>
        <p:spPr>
          <a:xfrm>
            <a:off x="402102" y="235881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方正兰亭中黑_GBK"/>
                <a:ea typeface="微软雅黑" panose="020B0503020204020204" pitchFamily="34" charset="-122"/>
                <a:cs typeface="方正兰亭中黑_GBK"/>
                <a:sym typeface="+mn-ea"/>
              </a:rPr>
              <a:t>知识目标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F2C1EA0-F1DD-403A-B761-B527572FE68D}"/>
              </a:ext>
            </a:extLst>
          </p:cNvPr>
          <p:cNvSpPr/>
          <p:nvPr/>
        </p:nvSpPr>
        <p:spPr>
          <a:xfrm>
            <a:off x="891936" y="3105835"/>
            <a:ext cx="228440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掌握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线性空间、线性变换、矩阵相似标准型、矩阵分解、矩阵函数、矩阵微积分等知识</a:t>
            </a:r>
            <a:endParaRPr lang="zh-CN" altLang="en-US" sz="2000" b="1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7E77187-09D8-4AF6-96FE-A431DB02E656}"/>
              </a:ext>
            </a:extLst>
          </p:cNvPr>
          <p:cNvSpPr/>
          <p:nvPr/>
        </p:nvSpPr>
        <p:spPr>
          <a:xfrm>
            <a:off x="5306592" y="2337338"/>
            <a:ext cx="1265872" cy="51976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81AF3E9-9DB6-4F58-B181-55E25CA1512C}"/>
              </a:ext>
            </a:extLst>
          </p:cNvPr>
          <p:cNvSpPr/>
          <p:nvPr/>
        </p:nvSpPr>
        <p:spPr>
          <a:xfrm>
            <a:off x="5367140" y="241495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方正兰亭中黑_GBK"/>
                <a:ea typeface="微软雅黑" panose="020B0503020204020204" pitchFamily="34" charset="-122"/>
                <a:cs typeface="方正兰亭中黑_GBK"/>
                <a:sym typeface="+mn-ea"/>
              </a:rPr>
              <a:t>能力目标</a:t>
            </a: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7A6C23F-6CC1-4022-A810-A0A2DA3A3561}"/>
              </a:ext>
            </a:extLst>
          </p:cNvPr>
          <p:cNvSpPr/>
          <p:nvPr/>
        </p:nvSpPr>
        <p:spPr>
          <a:xfrm>
            <a:off x="9265394" y="2501584"/>
            <a:ext cx="1107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方正兰亭中黑_GBK"/>
                <a:ea typeface="微软雅黑" panose="020B0503020204020204" pitchFamily="34" charset="-122"/>
                <a:cs typeface="方正兰亭中黑_GBK"/>
                <a:sym typeface="+mn-ea"/>
              </a:rPr>
              <a:t>素质目标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A61A69C-E730-48E2-A736-EE820C01DFF9}"/>
              </a:ext>
            </a:extLst>
          </p:cNvPr>
          <p:cNvSpPr/>
          <p:nvPr/>
        </p:nvSpPr>
        <p:spPr>
          <a:xfrm>
            <a:off x="4475750" y="2934721"/>
            <a:ext cx="4215866" cy="2328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en-US" altLang="zh-CN" kern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2000" b="1" kern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具备求解工程实际应用问题能力。</a:t>
            </a:r>
          </a:p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en-US" altLang="zh-CN" sz="2000" b="1" kern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000" b="1" kern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具备将代数方法和几何方法相互融合分析问题能力。</a:t>
            </a:r>
          </a:p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en-US" altLang="zh-CN" sz="2000" b="1" kern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000" b="1" kern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具备从低阶到高阶逐步提高的抽象思维、逻辑推理与空间想象能力。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8B8116B-3D55-4D23-86A0-8C20ACFE8FD6}"/>
              </a:ext>
            </a:extLst>
          </p:cNvPr>
          <p:cNvSpPr/>
          <p:nvPr/>
        </p:nvSpPr>
        <p:spPr>
          <a:xfrm>
            <a:off x="9509760" y="3272589"/>
            <a:ext cx="2518632" cy="1880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en-US" altLang="zh-CN" sz="2000" b="1" kern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2000" b="1" kern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具</a:t>
            </a:r>
            <a:r>
              <a:rPr lang="zh-CN" altLang="en-US" sz="2000" b="1" kern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zh-CN" altLang="zh-CN" sz="2000" b="1" kern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高尚的科学观和坚定的理想信念，自觉弘扬和践行社会主义核心价值观。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45C348B-6E92-4C4D-B1A1-211CBD960C51}"/>
              </a:ext>
            </a:extLst>
          </p:cNvPr>
          <p:cNvSpPr/>
          <p:nvPr/>
        </p:nvSpPr>
        <p:spPr>
          <a:xfrm>
            <a:off x="9333316" y="5534698"/>
            <a:ext cx="2695055" cy="495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kern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勇于担当  有所作为</a:t>
            </a:r>
            <a:endParaRPr lang="zh-CN" altLang="zh-CN" sz="2000" b="1" kern="14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5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0" grpId="0" animBg="1"/>
      <p:bldP spid="37" grpId="0" animBg="1"/>
      <p:bldP spid="34" grpId="0" animBg="1"/>
      <p:bldP spid="11" grpId="0" animBg="1"/>
      <p:bldP spid="7" grpId="0" animBg="1"/>
      <p:bldP spid="12" grpId="0"/>
      <p:bldP spid="23" grpId="0"/>
      <p:bldP spid="6" grpId="0"/>
      <p:bldP spid="9" grpId="0"/>
      <p:bldP spid="31" grpId="0" animBg="1"/>
      <p:bldP spid="32" grpId="0"/>
      <p:bldP spid="33" grpId="0"/>
      <p:bldP spid="35" grpId="0"/>
      <p:bldP spid="39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0903236" y="6385521"/>
            <a:ext cx="939240" cy="144787"/>
          </a:xfrm>
        </p:spPr>
        <p:txBody>
          <a:bodyPr/>
          <a:lstStyle/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  <a:t>7</a:t>
            </a:fld>
            <a:r>
              <a:rPr lang="zh-CN" altLang="en-US" dirty="0"/>
              <a:t> 页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10903236" y="6578511"/>
            <a:ext cx="939240" cy="123111"/>
          </a:xfrm>
        </p:spPr>
        <p:txBody>
          <a:bodyPr/>
          <a:lstStyle/>
          <a:p>
            <a:r>
              <a:rPr lang="zh-CN" altLang="en-US" b="1" dirty="0"/>
              <a:t>大学至真 大工至善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-14288"/>
            <a:ext cx="12192000" cy="814388"/>
          </a:xfrm>
          <a:prstGeom prst="rect">
            <a:avLst/>
          </a:prstGeom>
          <a:solidFill>
            <a:srgbClr val="C7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" name="Group 22"/>
          <p:cNvGrpSpPr/>
          <p:nvPr/>
        </p:nvGrpSpPr>
        <p:grpSpPr bwMode="auto">
          <a:xfrm>
            <a:off x="312738" y="133350"/>
            <a:ext cx="488950" cy="488950"/>
            <a:chOff x="197" y="84"/>
            <a:chExt cx="308" cy="308"/>
          </a:xfrm>
        </p:grpSpPr>
        <p:sp>
          <p:nvSpPr>
            <p:cNvPr id="25" name="Oval 20"/>
            <p:cNvSpPr>
              <a:spLocks noChangeArrowheads="1"/>
            </p:cNvSpPr>
            <p:nvPr/>
          </p:nvSpPr>
          <p:spPr bwMode="auto">
            <a:xfrm>
              <a:off x="197" y="84"/>
              <a:ext cx="308" cy="3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6" name="Picture 13" descr="1 拷贝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212" y="97"/>
              <a:ext cx="281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D8DDA2EF-E47C-4A7F-BECF-677CE7872EB1}"/>
              </a:ext>
            </a:extLst>
          </p:cNvPr>
          <p:cNvSpPr txBox="1"/>
          <p:nvPr/>
        </p:nvSpPr>
        <p:spPr>
          <a:xfrm>
            <a:off x="228028" y="800914"/>
            <a:ext cx="1161444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 sz="2400" dirty="0"/>
          </a:p>
        </p:txBody>
      </p:sp>
      <p:sp>
        <p:nvSpPr>
          <p:cNvPr id="13" name="TextBox 49">
            <a:extLst>
              <a:ext uri="{FF2B5EF4-FFF2-40B4-BE49-F238E27FC236}">
                <a16:creationId xmlns:a16="http://schemas.microsoft.com/office/drawing/2014/main" id="{45FB23EF-A031-48CD-9080-1B0FBF5DB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888" y="114301"/>
            <a:ext cx="564896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 defTabSz="685800"/>
            <a:r>
              <a:rPr lang="zh-CN" altLang="en-US" sz="3200" b="1" dirty="0">
                <a:solidFill>
                  <a:srgbClr val="224982"/>
                </a:solidFill>
                <a:latin typeface="方正兰亭中黑_GBK"/>
                <a:ea typeface="微软雅黑" panose="020B0503020204020204" pitchFamily="34" charset="-122"/>
                <a:cs typeface="方正兰亭中黑_GBK"/>
                <a:sym typeface="+mn-ea"/>
              </a:rPr>
              <a:t>四、考核方式</a:t>
            </a:r>
            <a:endParaRPr lang="zh-CN" altLang="en-US" sz="3200" b="1" dirty="0">
              <a:solidFill>
                <a:srgbClr val="224982"/>
              </a:solidFill>
              <a:latin typeface="方正兰亭中黑_GBK"/>
              <a:ea typeface="微软雅黑" panose="020B0503020204020204" pitchFamily="34" charset="-122"/>
              <a:cs typeface="方正兰亭中黑_GBK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7C5B08-983B-4385-8A50-CBE7F1AD6DFA}"/>
              </a:ext>
            </a:extLst>
          </p:cNvPr>
          <p:cNvSpPr/>
          <p:nvPr/>
        </p:nvSpPr>
        <p:spPr>
          <a:xfrm>
            <a:off x="1219200" y="2742522"/>
            <a:ext cx="890320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期末考试（第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10-11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周周末）提醒学生带黑色书写笔和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2B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填涂铅笔；试卷由扫描仪扫描，老师在电脑前阅卷。题型包括：单项选择题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题（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分*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10=30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分）；填空题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题（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分*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10=30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分）；计算题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题（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分*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4=32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分）；证明题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题（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分）。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B7492A-94C8-4815-B3F1-47A0A15883EA}"/>
              </a:ext>
            </a:extLst>
          </p:cNvPr>
          <p:cNvSpPr/>
          <p:nvPr/>
        </p:nvSpPr>
        <p:spPr>
          <a:xfrm>
            <a:off x="1411224" y="1405051"/>
            <a:ext cx="84094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期末试卷成绩占学科总成绩的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80%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智慧树慕课学习，占学科总成绩的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20%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24561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/>
              <a:t>第 </a:t>
            </a:r>
            <a:fld id="{75168D04-7926-484C-B90B-2D13ABC6EC67}" type="slidenum">
              <a:rPr lang="zh-CN" altLang="en-US" smtClean="0"/>
              <a:t>8</a:t>
            </a:fld>
            <a:r>
              <a:rPr lang="zh-CN" altLang="en-US"/>
              <a:t> 页</a:t>
            </a:r>
            <a:endParaRPr lang="zh-CN" altLang="en-US" dirty="0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</p:spPr>
        <p:txBody>
          <a:bodyPr/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/>
                <a:ea typeface="微软雅黑" panose="020B0503020204020204" pitchFamily="34" charset="-122"/>
              </a:rPr>
              <a:t>大工至善 大学至真</a:t>
            </a:r>
            <a:endParaRPr kumimoji="0" lang="zh-CN" alt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-22326"/>
            <a:ext cx="12192000" cy="2627414"/>
          </a:xfrm>
          <a:prstGeom prst="rect">
            <a:avLst/>
          </a:prstGeom>
          <a:blipFill rotWithShape="1"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6" name="Group 25"/>
          <p:cNvGrpSpPr/>
          <p:nvPr/>
        </p:nvGrpSpPr>
        <p:grpSpPr bwMode="auto">
          <a:xfrm>
            <a:off x="3690420" y="4457862"/>
            <a:ext cx="5613400" cy="1425575"/>
            <a:chOff x="2073" y="375"/>
            <a:chExt cx="3536" cy="898"/>
          </a:xfrm>
        </p:grpSpPr>
        <p:sp>
          <p:nvSpPr>
            <p:cNvPr id="28" name="TextBox 2"/>
            <p:cNvSpPr txBox="1">
              <a:spLocks noChangeArrowheads="1"/>
            </p:cNvSpPr>
            <p:nvPr/>
          </p:nvSpPr>
          <p:spPr bwMode="auto">
            <a:xfrm>
              <a:off x="2073" y="456"/>
              <a:ext cx="675" cy="73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zh-CN" altLang="en-US" sz="7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</a:p>
          </p:txBody>
        </p:sp>
        <p:grpSp>
          <p:nvGrpSpPr>
            <p:cNvPr id="18" name="组合 4"/>
            <p:cNvGrpSpPr/>
            <p:nvPr/>
          </p:nvGrpSpPr>
          <p:grpSpPr bwMode="auto">
            <a:xfrm>
              <a:off x="2924" y="375"/>
              <a:ext cx="899" cy="898"/>
              <a:chOff x="4642477" y="1548295"/>
              <a:chExt cx="1426732" cy="1426732"/>
            </a:xfrm>
          </p:grpSpPr>
          <p:sp>
            <p:nvSpPr>
              <p:cNvPr id="25" name="圆角矩形 20"/>
              <p:cNvSpPr>
                <a:spLocks noChangeArrowheads="1"/>
              </p:cNvSpPr>
              <p:nvPr/>
            </p:nvSpPr>
            <p:spPr bwMode="auto">
              <a:xfrm rot="2700000">
                <a:off x="4642477" y="1548295"/>
                <a:ext cx="1426732" cy="1426732"/>
              </a:xfrm>
              <a:prstGeom prst="roundRect">
                <a:avLst>
                  <a:gd name="adj" fmla="val 9486"/>
                </a:avLst>
              </a:prstGeom>
              <a:solidFill>
                <a:srgbClr val="224982"/>
              </a:solidFill>
              <a:ln w="38100">
                <a:solidFill>
                  <a:srgbClr val="E1E6F7"/>
                </a:solidFill>
                <a:miter lim="800000"/>
              </a:ln>
            </p:spPr>
            <p:txBody>
              <a:bodyPr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30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TextBox 23"/>
              <p:cNvSpPr txBox="1">
                <a:spLocks noChangeArrowheads="1"/>
              </p:cNvSpPr>
              <p:nvPr/>
            </p:nvSpPr>
            <p:spPr bwMode="auto">
              <a:xfrm>
                <a:off x="4809114" y="1664277"/>
                <a:ext cx="1082021" cy="11705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70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谢</a:t>
                </a:r>
              </a:p>
            </p:txBody>
          </p:sp>
        </p:grpSp>
        <p:grpSp>
          <p:nvGrpSpPr>
            <p:cNvPr id="19" name="组合 5"/>
            <p:cNvGrpSpPr/>
            <p:nvPr/>
          </p:nvGrpSpPr>
          <p:grpSpPr bwMode="auto">
            <a:xfrm>
              <a:off x="3871" y="375"/>
              <a:ext cx="899" cy="898"/>
              <a:chOff x="6145399" y="1548296"/>
              <a:chExt cx="1426732" cy="1426732"/>
            </a:xfrm>
          </p:grpSpPr>
          <p:sp>
            <p:nvSpPr>
              <p:cNvPr id="23" name="圆角矩形 21"/>
              <p:cNvSpPr>
                <a:spLocks noChangeArrowheads="1"/>
              </p:cNvSpPr>
              <p:nvPr/>
            </p:nvSpPr>
            <p:spPr bwMode="auto">
              <a:xfrm rot="2700000">
                <a:off x="6145399" y="1548296"/>
                <a:ext cx="1426732" cy="1426732"/>
              </a:xfrm>
              <a:prstGeom prst="roundRect">
                <a:avLst>
                  <a:gd name="adj" fmla="val 9486"/>
                </a:avLst>
              </a:prstGeom>
              <a:solidFill>
                <a:srgbClr val="224982"/>
              </a:solidFill>
              <a:ln w="38100">
                <a:solidFill>
                  <a:srgbClr val="E1E6F7"/>
                </a:solidFill>
                <a:miter lim="800000"/>
              </a:ln>
            </p:spPr>
            <p:txBody>
              <a:bodyPr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30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TextBox 24"/>
              <p:cNvSpPr txBox="1">
                <a:spLocks noChangeArrowheads="1"/>
              </p:cNvSpPr>
              <p:nvPr/>
            </p:nvSpPr>
            <p:spPr bwMode="auto">
              <a:xfrm>
                <a:off x="6297753" y="1703996"/>
                <a:ext cx="1082021" cy="11705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70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谢</a:t>
                </a:r>
              </a:p>
            </p:txBody>
          </p:sp>
        </p:grpSp>
        <p:sp>
          <p:nvSpPr>
            <p:cNvPr id="22" name="TextBox 25"/>
            <p:cNvSpPr txBox="1">
              <a:spLocks noChangeArrowheads="1"/>
            </p:cNvSpPr>
            <p:nvPr/>
          </p:nvSpPr>
          <p:spPr bwMode="auto">
            <a:xfrm>
              <a:off x="4934" y="473"/>
              <a:ext cx="675" cy="73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zh-CN" altLang="en-US" sz="7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</a:t>
              </a: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E19296A8-0AE3-48F0-AE66-C22191065955}"/>
              </a:ext>
            </a:extLst>
          </p:cNvPr>
          <p:cNvSpPr/>
          <p:nvPr/>
        </p:nvSpPr>
        <p:spPr>
          <a:xfrm>
            <a:off x="5180458" y="2727007"/>
            <a:ext cx="2392001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Any question?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Nordri Tools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交大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483"/>
      </a:accent1>
      <a:accent2>
        <a:srgbClr val="025483"/>
      </a:accent2>
      <a:accent3>
        <a:srgbClr val="025483"/>
      </a:accent3>
      <a:accent4>
        <a:srgbClr val="025483"/>
      </a:accent4>
      <a:accent5>
        <a:srgbClr val="025483"/>
      </a:accent5>
      <a:accent6>
        <a:srgbClr val="025483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7422</TotalTime>
  <Words>611</Words>
  <Application>Microsoft Office PowerPoint</Application>
  <PresentationFormat>宽屏</PresentationFormat>
  <Paragraphs>59</Paragraphs>
  <Slides>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AdobeHeitiStd-Regular</vt:lpstr>
      <vt:lpstr>Helvetica Neue</vt:lpstr>
      <vt:lpstr>等线</vt:lpstr>
      <vt:lpstr>等线 Light</vt:lpstr>
      <vt:lpstr>方正兰亭中黑_GBK</vt:lpstr>
      <vt:lpstr>仿宋_GB2312</vt:lpstr>
      <vt:lpstr>黑体</vt:lpstr>
      <vt:lpstr>宋体</vt:lpstr>
      <vt:lpstr>微软雅黑</vt:lpstr>
      <vt:lpstr>Arial</vt:lpstr>
      <vt:lpstr>Calibri</vt:lpstr>
      <vt:lpstr>Times New Roman</vt:lpstr>
      <vt:lpstr>Nordri ToolsTheme</vt:lpstr>
      <vt:lpstr>Office 主题​​</vt:lpstr>
      <vt:lpstr>包装程序外壳对象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小二PPT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小二 PPT</dc:title>
  <dc:creator>小二PPT</dc:creator>
  <cp:keywords>www.51pptmoban.com</cp:keywords>
  <dc:description>微信搜索 "小二的PPT"  领取998大礼包</dc:description>
  <cp:lastModifiedBy>hongm</cp:lastModifiedBy>
  <cp:revision>650</cp:revision>
  <dcterms:created xsi:type="dcterms:W3CDTF">2016-10-21T05:28:00Z</dcterms:created>
  <dcterms:modified xsi:type="dcterms:W3CDTF">2024-08-25T10:34:15Z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  <property fmtid="{D5CDD505-2E9C-101B-9397-08002B2CF9AE}" pid="3" name="KSORubyTemplateID">
    <vt:lpwstr>8</vt:lpwstr>
  </property>
</Properties>
</file>